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  <p:sldMasterId id="2147483725" r:id="rId3"/>
  </p:sldMasterIdLst>
  <p:sldIdLst>
    <p:sldId id="392" r:id="rId4"/>
    <p:sldId id="256" r:id="rId5"/>
    <p:sldId id="257" r:id="rId6"/>
    <p:sldId id="258" r:id="rId7"/>
    <p:sldId id="259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3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4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19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2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5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4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5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8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4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6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4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147D60-33BE-4872-A9C0-608EBF4C7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BFEE8-027E-44A1-90C0-843EDDCAC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608" y="1411357"/>
            <a:ext cx="6375797" cy="2231955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How Can we not be an unwashed pot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14C4-D6B1-4DB4-9746-B7C0E5AF6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Matthew 23:26</a:t>
            </a:r>
          </a:p>
        </p:txBody>
      </p:sp>
    </p:spTree>
    <p:extLst>
      <p:ext uri="{BB962C8B-B14F-4D97-AF65-F5344CB8AC3E}">
        <p14:creationId xmlns:p14="http://schemas.microsoft.com/office/powerpoint/2010/main" val="370411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690E18-A899-49F4-A469-4DE3DF64D1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9592" y="1449532"/>
            <a:ext cx="7605765" cy="4000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0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7D65-B694-4022-B562-512DD57D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7" y="858848"/>
            <a:ext cx="6487886" cy="1197133"/>
          </a:xfrm>
        </p:spPr>
        <p:txBody>
          <a:bodyPr/>
          <a:lstStyle/>
          <a:p>
            <a:r>
              <a:rPr lang="en-US" b="1" dirty="0"/>
              <a:t>How to clean the Inside of the 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1F3E-FFDF-4AD8-BBA1-4976F4FDC0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945" y="1989366"/>
            <a:ext cx="8634846" cy="3788228"/>
          </a:xfrm>
        </p:spPr>
        <p:txBody>
          <a:bodyPr>
            <a:normAutofit/>
          </a:bodyPr>
          <a:lstStyle/>
          <a:p>
            <a:r>
              <a:rPr lang="en-US" sz="2400" dirty="0"/>
              <a:t>Ask God to cleanse your heart- Proverbs 20:9, Psalm 51:10, Psalm 139:23-24</a:t>
            </a:r>
          </a:p>
          <a:p>
            <a:r>
              <a:rPr lang="en-US" sz="2400" dirty="0"/>
              <a:t>Pray without ceasing- Philippians 4:6-7, 1 </a:t>
            </a:r>
            <a:r>
              <a:rPr lang="en-US" sz="2400" dirty="0" err="1"/>
              <a:t>thess.</a:t>
            </a:r>
            <a:r>
              <a:rPr lang="en-US" sz="2400" dirty="0"/>
              <a:t> 5:17</a:t>
            </a:r>
          </a:p>
          <a:p>
            <a:r>
              <a:rPr lang="en-US" sz="2400" dirty="0"/>
              <a:t>Become single-minded- James 4:8, Matthew 6:24-25</a:t>
            </a:r>
          </a:p>
          <a:p>
            <a:r>
              <a:rPr lang="en-US" sz="2400" dirty="0"/>
              <a:t>Set your mind on God’s things- Matt. 16:23, Isaiah 55:8-9</a:t>
            </a:r>
            <a:r>
              <a:rPr lang="en-US" sz="2400"/>
              <a:t>, Colossians </a:t>
            </a:r>
            <a:r>
              <a:rPr lang="en-US" sz="2400" dirty="0"/>
              <a:t>3:2, Philippians 4:8</a:t>
            </a:r>
          </a:p>
          <a:p>
            <a:r>
              <a:rPr lang="en-US" sz="2400" dirty="0"/>
              <a:t>Be in God’s word- Psalm 119</a:t>
            </a:r>
          </a:p>
        </p:txBody>
      </p:sp>
    </p:spTree>
    <p:extLst>
      <p:ext uri="{BB962C8B-B14F-4D97-AF65-F5344CB8AC3E}">
        <p14:creationId xmlns:p14="http://schemas.microsoft.com/office/powerpoint/2010/main" val="39572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D1575-CA70-46D5-A7BE-2FFB9951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15027" r="4286" b="16402"/>
          <a:stretch/>
        </p:blipFill>
        <p:spPr>
          <a:xfrm>
            <a:off x="1436915" y="1673679"/>
            <a:ext cx="6270171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2318</TotalTime>
  <Words>73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Droplet</vt:lpstr>
      <vt:lpstr>1_Office Theme</vt:lpstr>
      <vt:lpstr>Office Theme</vt:lpstr>
      <vt:lpstr>PowerPoint Presentation</vt:lpstr>
      <vt:lpstr>How Can we not be an unwashed pot</vt:lpstr>
      <vt:lpstr>PowerPoint Presentation</vt:lpstr>
      <vt:lpstr>How to clean the Inside of the cup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Scrubbing the Inside of the Cup</dc:title>
  <dc:creator>Aric</dc:creator>
  <cp:lastModifiedBy>Aric Russell</cp:lastModifiedBy>
  <cp:revision>8</cp:revision>
  <dcterms:created xsi:type="dcterms:W3CDTF">2018-01-12T22:27:56Z</dcterms:created>
  <dcterms:modified xsi:type="dcterms:W3CDTF">2023-09-01T16:59:22Z</dcterms:modified>
</cp:coreProperties>
</file>