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392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3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1"/>
    <p:restoredTop sz="93199"/>
  </p:normalViewPr>
  <p:slideViewPr>
    <p:cSldViewPr snapToGrid="0" snapToObjects="1">
      <p:cViewPr varScale="1">
        <p:scale>
          <a:sx n="86" d="100"/>
          <a:sy n="86" d="100"/>
        </p:scale>
        <p:origin x="2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1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0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8/18/23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9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5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52E8-3D3D-124C-968C-19F6E9829975}" type="datetimeFigureOut">
              <a:rPr lang="en-US" smtClean="0"/>
              <a:t>8/18/23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1669-7286-1C4E-AFEF-F98ED2D5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8/18/23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EA9DA5-41D8-B447-BC37-D95784E4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em: Live for Today - LetterPile">
            <a:extLst>
              <a:ext uri="{FF2B5EF4-FFF2-40B4-BE49-F238E27FC236}">
                <a16:creationId xmlns:a16="http://schemas.microsoft.com/office/drawing/2014/main" id="{7ECB5616-1B52-D446-B813-D07EA06C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BCFFA-2948-C14A-8830-83B263AA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12639"/>
            <a:ext cx="7886700" cy="713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James 4:13-17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5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59FC-6E2D-7429-FE4E-5883503D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996531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3100" dirty="0">
                <a:latin typeface="Comic Sans MS" panose="030F0902030302020204" pitchFamily="66" charset="0"/>
              </a:rPr>
              <a:t>Today, I will remember who is really in control</a:t>
            </a:r>
          </a:p>
        </p:txBody>
      </p:sp>
      <p:pic>
        <p:nvPicPr>
          <p:cNvPr id="1026" name="Picture 2" descr="GOD IS IN CONTROL! | Kirk's Journal">
            <a:extLst>
              <a:ext uri="{FF2B5EF4-FFF2-40B4-BE49-F238E27FC236}">
                <a16:creationId xmlns:a16="http://schemas.microsoft.com/office/drawing/2014/main" id="{F89A2451-7C58-0D4A-4492-A0A44E4D5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621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7D1E-AF75-CA65-43DF-7B3F60DEE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566" y="3752850"/>
            <a:ext cx="6371034" cy="29400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Vs. 13- “Today or tomorrow </a:t>
            </a:r>
            <a:r>
              <a:rPr lang="en-US" sz="2000" u="sng" dirty="0"/>
              <a:t>WE</a:t>
            </a:r>
            <a:r>
              <a:rPr lang="en-US" sz="2000" dirty="0"/>
              <a:t> will…”</a:t>
            </a:r>
          </a:p>
          <a:p>
            <a:r>
              <a:rPr lang="en-US" sz="2000" dirty="0"/>
              <a:t>They needed to say, “If the </a:t>
            </a:r>
            <a:r>
              <a:rPr lang="en-US" sz="2000" u="sng" dirty="0"/>
              <a:t>Lord</a:t>
            </a:r>
            <a:r>
              <a:rPr lang="en-US" sz="2000" dirty="0"/>
              <a:t> wills…”</a:t>
            </a:r>
          </a:p>
          <a:p>
            <a:r>
              <a:rPr lang="en-US" sz="2000" dirty="0"/>
              <a:t>Proverbs 16:9- God is the one who is in control</a:t>
            </a:r>
          </a:p>
          <a:p>
            <a:r>
              <a:rPr lang="en-US" sz="2000" dirty="0"/>
              <a:t>Jesus taught this in Luke 12:16-21</a:t>
            </a:r>
          </a:p>
          <a:p>
            <a:r>
              <a:rPr lang="en-US" sz="2000" dirty="0"/>
              <a:t>Two steps to living this way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 recognize that I am not in control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 recognize that God is, and that is good. (Matt. 6:25-34)</a:t>
            </a:r>
          </a:p>
        </p:txBody>
      </p:sp>
    </p:spTree>
    <p:extLst>
      <p:ext uri="{BB962C8B-B14F-4D97-AF65-F5344CB8AC3E}">
        <p14:creationId xmlns:p14="http://schemas.microsoft.com/office/powerpoint/2010/main" val="37763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E6B3-4B37-1364-51E0-4E9CC81E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299" y="490537"/>
            <a:ext cx="3968748" cy="1752601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latin typeface="Comic Sans MS" panose="030F0902030302020204" pitchFamily="66" charset="0"/>
              </a:rPr>
              <a:t>Today, I will acknowledge the Lord</a:t>
            </a:r>
          </a:p>
        </p:txBody>
      </p:sp>
      <p:pic>
        <p:nvPicPr>
          <p:cNvPr id="2050" name="Picture 2" descr="Scripture Pictures from the Book of Proverbs | Amazing Facts">
            <a:extLst>
              <a:ext uri="{FF2B5EF4-FFF2-40B4-BE49-F238E27FC236}">
                <a16:creationId xmlns:a16="http://schemas.microsoft.com/office/drawing/2014/main" id="{0FB29CFA-B46E-7317-33FC-BF4155184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15590"/>
          <a:stretch/>
        </p:blipFill>
        <p:spPr bwMode="auto"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4755-7454-7F68-3927-5175D804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614612"/>
            <a:ext cx="4443413" cy="3752849"/>
          </a:xfrm>
        </p:spPr>
        <p:txBody>
          <a:bodyPr>
            <a:normAutofit fontScale="92500"/>
          </a:bodyPr>
          <a:lstStyle/>
          <a:p>
            <a:r>
              <a:rPr lang="en-US" dirty="0"/>
              <a:t>These business men only knew to acknowledge themselves</a:t>
            </a:r>
          </a:p>
          <a:p>
            <a:r>
              <a:rPr lang="en-US" dirty="0"/>
              <a:t>James 4:15- “If the Lord wills, we will live and do this or that”</a:t>
            </a:r>
          </a:p>
          <a:p>
            <a:r>
              <a:rPr lang="en-US" dirty="0"/>
              <a:t>We must know God is in control and acknowledge God is in control- Proverbs 3:6</a:t>
            </a:r>
          </a:p>
        </p:txBody>
      </p:sp>
    </p:spTree>
    <p:extLst>
      <p:ext uri="{BB962C8B-B14F-4D97-AF65-F5344CB8AC3E}">
        <p14:creationId xmlns:p14="http://schemas.microsoft.com/office/powerpoint/2010/main" val="21003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62C10-F0C7-EF51-B523-B5218997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00" y="501651"/>
            <a:ext cx="3785067" cy="16245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>
                <a:latin typeface="Comic Sans MS" panose="030F0902030302020204" pitchFamily="66" charset="0"/>
              </a:rPr>
              <a:t>Today I will live in the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C5834-90DF-EB13-AC72-B205621B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2743200"/>
            <a:ext cx="4438292" cy="3613149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James 4:14- “Yet you do not know what tomorrow will bring.”</a:t>
            </a:r>
          </a:p>
          <a:p>
            <a:r>
              <a:rPr lang="en-US" sz="2400" dirty="0"/>
              <a:t>Some live in the future, fantasizing about how wonderful everything will be- Proverbs 27:1</a:t>
            </a:r>
          </a:p>
          <a:p>
            <a:r>
              <a:rPr lang="en-US" sz="2400" dirty="0"/>
              <a:t>Some live in the future, worrying about how awful things will be- Matthew 6:25-34</a:t>
            </a:r>
          </a:p>
        </p:txBody>
      </p:sp>
      <p:pic>
        <p:nvPicPr>
          <p:cNvPr id="3074" name="Picture 2" descr="4 Steps to Living in the Present | Dr. Nick Lazaris">
            <a:extLst>
              <a:ext uri="{FF2B5EF4-FFF2-40B4-BE49-F238E27FC236}">
                <a16:creationId xmlns:a16="http://schemas.microsoft.com/office/drawing/2014/main" id="{F068CC1B-294A-A21C-79AA-3CB0731C7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7" r="26200"/>
          <a:stretch/>
        </p:blipFill>
        <p:spPr bwMode="auto">
          <a:xfrm>
            <a:off x="4572000" y="1"/>
            <a:ext cx="4577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26C4-9E80-4804-4BFB-3BD76399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3986212"/>
            <a:ext cx="2714625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latin typeface="Comic Sans MS" panose="030F0902030302020204" pitchFamily="66" charset="0"/>
              </a:rPr>
              <a:t>Today I will do what the Lord wills</a:t>
            </a:r>
          </a:p>
        </p:txBody>
      </p:sp>
      <p:pic>
        <p:nvPicPr>
          <p:cNvPr id="4098" name="Picture 2" descr="IF THE LORD WILLS">
            <a:extLst>
              <a:ext uri="{FF2B5EF4-FFF2-40B4-BE49-F238E27FC236}">
                <a16:creationId xmlns:a16="http://schemas.microsoft.com/office/drawing/2014/main" id="{969112C7-4EAF-79B2-8B78-D4CCDECF3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7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B3F69-DA8E-764A-B316-92E170409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91941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James 4:15- “If the Lord wills”</a:t>
            </a:r>
          </a:p>
          <a:p>
            <a:r>
              <a:rPr lang="en-US" sz="2400" dirty="0"/>
              <a:t>Instead of boasting in all of my plans, wants, and desires. I need to discover the Lord’s plans, wants, and desires.</a:t>
            </a:r>
          </a:p>
          <a:p>
            <a:r>
              <a:rPr lang="en-US" sz="2400" dirty="0"/>
              <a:t>We need to surrender our lives to the Lord- Luke 6:46; Matt. 6:33</a:t>
            </a:r>
          </a:p>
        </p:txBody>
      </p:sp>
    </p:spTree>
    <p:extLst>
      <p:ext uri="{BB962C8B-B14F-4D97-AF65-F5344CB8AC3E}">
        <p14:creationId xmlns:p14="http://schemas.microsoft.com/office/powerpoint/2010/main" val="19825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295E9-FC34-7882-43E2-1BD0B976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" y="4905537"/>
            <a:ext cx="3306583" cy="1556907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latin typeface="Comic Sans MS" panose="030F0902030302020204" pitchFamily="66" charset="0"/>
              </a:rPr>
              <a:t>Today I will do what is right without procrastinating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otivate, Don't Procrastinate - Cornerstone Wealth Management">
            <a:extLst>
              <a:ext uri="{FF2B5EF4-FFF2-40B4-BE49-F238E27FC236}">
                <a16:creationId xmlns:a16="http://schemas.microsoft.com/office/drawing/2014/main" id="{75508B10-10EA-FF6D-B014-8DE3C289A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 b="8192"/>
          <a:stretch/>
        </p:blipFill>
        <p:spPr bwMode="auto">
          <a:xfrm>
            <a:off x="719403" y="364142"/>
            <a:ext cx="7777234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01A48-1FEB-A33C-0831-1AFB7258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039" y="4700588"/>
            <a:ext cx="5080508" cy="204311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James 4:17- “whoever knows the right thing to do and fails to do it, for him it is sin.”</a:t>
            </a:r>
          </a:p>
          <a:p>
            <a:r>
              <a:rPr lang="en-US" sz="2000" dirty="0"/>
              <a:t>We don’t know what tomorrow may bring, so do the right thing now.</a:t>
            </a:r>
          </a:p>
          <a:p>
            <a:r>
              <a:rPr lang="en-US" sz="2000" dirty="0"/>
              <a:t>Don’t procrastinate- Proverbs 3:27-28</a:t>
            </a:r>
          </a:p>
        </p:txBody>
      </p:sp>
    </p:spTree>
    <p:extLst>
      <p:ext uri="{BB962C8B-B14F-4D97-AF65-F5344CB8AC3E}">
        <p14:creationId xmlns:p14="http://schemas.microsoft.com/office/powerpoint/2010/main" val="11730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208</TotalTime>
  <Words>284</Words>
  <Application>Microsoft Macintosh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Today, I will remember who is really in control</vt:lpstr>
      <vt:lpstr>Today, I will acknowledge the Lord</vt:lpstr>
      <vt:lpstr>Today I will live in the present</vt:lpstr>
      <vt:lpstr>Today I will do what the Lord wills</vt:lpstr>
      <vt:lpstr>Today I will do what is right without procrastinating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4</cp:revision>
  <dcterms:created xsi:type="dcterms:W3CDTF">2021-10-29T15:57:21Z</dcterms:created>
  <dcterms:modified xsi:type="dcterms:W3CDTF">2023-08-18T18:58:56Z</dcterms:modified>
</cp:coreProperties>
</file>