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392" r:id="rId3"/>
    <p:sldId id="256" r:id="rId4"/>
    <p:sldId id="257" r:id="rId5"/>
    <p:sldId id="258" r:id="rId6"/>
    <p:sldId id="39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/>
    <p:restoredTop sz="93165"/>
  </p:normalViewPr>
  <p:slideViewPr>
    <p:cSldViewPr snapToGrid="0" snapToObjects="1">
      <p:cViewPr varScale="1">
        <p:scale>
          <a:sx n="60" d="100"/>
          <a:sy n="6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C608-3085-324A-BF51-445506078EE2}" type="datetimeFigureOut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614-C7F6-BD4D-AB3A-DB22FC7E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7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C608-3085-324A-BF51-445506078EE2}" type="datetimeFigureOut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614-C7F6-BD4D-AB3A-DB22FC7E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7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C608-3085-324A-BF51-445506078EE2}" type="datetimeFigureOut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614-C7F6-BD4D-AB3A-DB22FC7E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8/11/23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C608-3085-324A-BF51-445506078EE2}" type="datetimeFigureOut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614-C7F6-BD4D-AB3A-DB22FC7E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0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C608-3085-324A-BF51-445506078EE2}" type="datetimeFigureOut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614-C7F6-BD4D-AB3A-DB22FC7E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7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C608-3085-324A-BF51-445506078EE2}" type="datetimeFigureOut">
              <a:rPr lang="en-US" smtClean="0"/>
              <a:t>8/11/23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614-C7F6-BD4D-AB3A-DB22FC7E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C608-3085-324A-BF51-445506078EE2}" type="datetimeFigureOut">
              <a:rPr lang="en-US" smtClean="0"/>
              <a:t>8/11/23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614-C7F6-BD4D-AB3A-DB22FC7E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8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C608-3085-324A-BF51-445506078EE2}" type="datetimeFigureOut">
              <a:rPr lang="en-US" smtClean="0"/>
              <a:t>8/11/23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614-C7F6-BD4D-AB3A-DB22FC7E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C608-3085-324A-BF51-445506078EE2}" type="datetimeFigureOut">
              <a:rPr lang="en-US" smtClean="0"/>
              <a:t>8/11/23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614-C7F6-BD4D-AB3A-DB22FC7E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3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C608-3085-324A-BF51-445506078EE2}" type="datetimeFigureOut">
              <a:rPr lang="en-US" smtClean="0"/>
              <a:t>8/11/23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614-C7F6-BD4D-AB3A-DB22FC7E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2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C608-3085-324A-BF51-445506078EE2}" type="datetimeFigureOut">
              <a:rPr lang="en-US" smtClean="0"/>
              <a:t>8/11/23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614-C7F6-BD4D-AB3A-DB22FC7E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6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C608-3085-324A-BF51-445506078EE2}" type="datetimeFigureOut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50614-C7F6-BD4D-AB3A-DB22FC7E5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2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8/11/23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FC0B4D-BB07-D446-BF44-FBD991DA5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10"/>
          <a:stretch/>
        </p:blipFill>
        <p:spPr>
          <a:xfrm>
            <a:off x="15" y="1"/>
            <a:ext cx="5448285" cy="3657599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2892802-05C2-B441-8949-AB661A355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150" y="3055868"/>
            <a:ext cx="5918835" cy="38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Not Worship From Home All the Time? - Auburn Christian Church">
            <a:extLst>
              <a:ext uri="{FF2B5EF4-FFF2-40B4-BE49-F238E27FC236}">
                <a16:creationId xmlns:a16="http://schemas.microsoft.com/office/drawing/2014/main" id="{D7183B5F-1E9B-394D-BCA6-8532AD8B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7246"/>
            <a:ext cx="9144000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85DBC2-3CCA-D24C-88C7-1EBFE0A7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2053"/>
            <a:ext cx="7886700" cy="206150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Chalkboard SE" panose="03050602040202020205" pitchFamily="66" charset="77"/>
              </a:rPr>
              <a:t>Why I Pay The Cost Of Discipleship?</a:t>
            </a:r>
          </a:p>
        </p:txBody>
      </p:sp>
    </p:spTree>
    <p:extLst>
      <p:ext uri="{BB962C8B-B14F-4D97-AF65-F5344CB8AC3E}">
        <p14:creationId xmlns:p14="http://schemas.microsoft.com/office/powerpoint/2010/main" val="14632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Not Worship From Home All the Time? - Auburn Christian Church">
            <a:extLst>
              <a:ext uri="{FF2B5EF4-FFF2-40B4-BE49-F238E27FC236}">
                <a16:creationId xmlns:a16="http://schemas.microsoft.com/office/drawing/2014/main" id="{D7183B5F-1E9B-394D-BCA6-8532AD8B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6714"/>
            <a:ext cx="9144000" cy="18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440B0E-CADF-6745-AF28-AA931148C786}"/>
              </a:ext>
            </a:extLst>
          </p:cNvPr>
          <p:cNvSpPr txBox="1"/>
          <p:nvPr/>
        </p:nvSpPr>
        <p:spPr>
          <a:xfrm>
            <a:off x="167640" y="964599"/>
            <a:ext cx="8808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dirty="0">
                <a:latin typeface="Comic Sans MS" panose="030F0902030302020204" pitchFamily="66" charset="0"/>
              </a:rPr>
              <a:t>Because I receive an awesome family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dirty="0">
                <a:latin typeface="Comic Sans MS" panose="030F0902030302020204" pitchFamily="66" charset="0"/>
              </a:rPr>
              <a:t>Because it leads to a blessed life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dirty="0">
                <a:latin typeface="Comic Sans MS" panose="030F0902030302020204" pitchFamily="66" charset="0"/>
              </a:rPr>
              <a:t>Because it allows me to be connected to God, through Jesus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dirty="0">
                <a:latin typeface="Comic Sans MS" panose="030F0902030302020204" pitchFamily="66" charset="0"/>
              </a:rPr>
              <a:t>Because hell is worse than you can imagine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dirty="0">
                <a:latin typeface="Comic Sans MS" panose="030F0902030302020204" pitchFamily="66" charset="0"/>
              </a:rPr>
              <a:t>Because Heaven is better than you can imagine</a:t>
            </a:r>
          </a:p>
        </p:txBody>
      </p:sp>
    </p:spTree>
    <p:extLst>
      <p:ext uri="{BB962C8B-B14F-4D97-AF65-F5344CB8AC3E}">
        <p14:creationId xmlns:p14="http://schemas.microsoft.com/office/powerpoint/2010/main" val="26774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</TotalTime>
  <Words>49</Words>
  <Application>Microsoft Macintosh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Chalkboard SE</vt:lpstr>
      <vt:lpstr>Comic Sans MS</vt:lpstr>
      <vt:lpstr>Office Theme</vt:lpstr>
      <vt:lpstr>1_Office Theme</vt:lpstr>
      <vt:lpstr>PowerPoint Presentation</vt:lpstr>
      <vt:lpstr>PowerPoint Presentation</vt:lpstr>
      <vt:lpstr>Why I Pay The Cost Of Discipleship?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3</cp:revision>
  <dcterms:created xsi:type="dcterms:W3CDTF">2021-10-16T19:10:02Z</dcterms:created>
  <dcterms:modified xsi:type="dcterms:W3CDTF">2023-08-11T17:31:46Z</dcterms:modified>
</cp:coreProperties>
</file>