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85" r:id="rId2"/>
    <p:sldMasterId id="2147483697" r:id="rId3"/>
  </p:sldMasterIdLst>
  <p:notesMasterIdLst>
    <p:notesMasterId r:id="rId11"/>
  </p:notesMasterIdLst>
  <p:sldIdLst>
    <p:sldId id="392" r:id="rId4"/>
    <p:sldId id="264" r:id="rId5"/>
    <p:sldId id="308" r:id="rId6"/>
    <p:sldId id="309" r:id="rId7"/>
    <p:sldId id="256" r:id="rId8"/>
    <p:sldId id="257" r:id="rId9"/>
    <p:sldId id="39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29941-15A0-5149-8697-78CBD048FA1B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51B29-2E7D-E541-8BDC-E768204AC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20603-2BF4-CC44-A04A-EBAF9664A7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19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53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83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4781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87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69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20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3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79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9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09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9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45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87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8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0A82-6C03-6A4A-8FAC-396952A7B87F}" type="datetimeFigureOut">
              <a:rPr lang="en-US" smtClean="0"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2C33-7151-0343-8408-F415A5021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952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/>
              <a:pPr/>
              <a:t>8/3/23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934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8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9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4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8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73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9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2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8/3/23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7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/>
              <a:pPr/>
              <a:t>8/3/23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8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75B9-861A-0E4B-81D2-74F16B4C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485" y="4065267"/>
            <a:ext cx="7475220" cy="117024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4350" b="1">
                <a:solidFill>
                  <a:srgbClr val="323774"/>
                </a:solidFill>
              </a:rPr>
              <a:t>Lesson’s From Little Voices</a:t>
            </a: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4079D2-0792-6B41-B91E-68D7A68067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27" r="1" b="13294"/>
          <a:stretch/>
        </p:blipFill>
        <p:spPr>
          <a:xfrm>
            <a:off x="182880" y="1049655"/>
            <a:ext cx="8778240" cy="28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9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Happy-Children-Print-Template.jpg" descr="Happy-Children-Print-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5725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This Little Christian…"/>
          <p:cNvSpPr/>
          <p:nvPr/>
        </p:nvSpPr>
        <p:spPr>
          <a:xfrm>
            <a:off x="2191578" y="925193"/>
            <a:ext cx="6681355" cy="5203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defTabSz="342883">
              <a:spcBef>
                <a:spcPts val="300"/>
              </a:spcBef>
              <a:defRPr sz="4000" b="1">
                <a:solidFill>
                  <a:srgbClr val="000000"/>
                </a:solidFill>
                <a:latin typeface="Napa SF"/>
                <a:ea typeface="Napa SF"/>
                <a:cs typeface="Napa SF"/>
                <a:sym typeface="Napa SF"/>
              </a:defRPr>
            </a:pPr>
            <a:r>
              <a:rPr sz="3000" dirty="0"/>
              <a:t>This Little</a:t>
            </a:r>
            <a:r>
              <a:rPr lang="en-US" sz="3000" dirty="0"/>
              <a:t> </a:t>
            </a:r>
            <a:r>
              <a:rPr sz="3000" dirty="0"/>
              <a:t>Light of Mine</a:t>
            </a:r>
          </a:p>
          <a:p>
            <a:pPr defTabSz="342883">
              <a:spcBef>
                <a:spcPts val="75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900" dirty="0"/>
              <a:t> 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This little light of mine,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This little light of mine,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This little light of mine,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Let it shine, let it shine</a:t>
            </a:r>
            <a:r>
              <a:rPr lang="en-US" dirty="0"/>
              <a:t>, all the time.</a:t>
            </a:r>
            <a:endParaRPr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 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Hide it under a bushel?  No! 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Hide it under a bushel?  No! 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Hide it under a bushel?  No!  I’m </a:t>
            </a:r>
            <a:r>
              <a:rPr dirty="0" err="1"/>
              <a:t>gonna</a:t>
            </a:r>
            <a:r>
              <a:rPr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Let it shine,</a:t>
            </a:r>
            <a:r>
              <a:rPr lang="en-US" dirty="0"/>
              <a:t> </a:t>
            </a:r>
            <a:r>
              <a:rPr dirty="0"/>
              <a:t>let it shine</a:t>
            </a:r>
            <a:r>
              <a:rPr lang="en-US" dirty="0"/>
              <a:t>, all the time</a:t>
            </a:r>
            <a:endParaRPr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dirty="0"/>
              <a:t>				All around the neighborhood…</a:t>
            </a:r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75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900" dirty="0"/>
              <a:t>						             </a:t>
            </a:r>
            <a:r>
              <a:rPr sz="1050" dirty="0"/>
              <a:t>(1 of 2)</a:t>
            </a:r>
          </a:p>
        </p:txBody>
      </p:sp>
    </p:spTree>
    <p:extLst>
      <p:ext uri="{BB962C8B-B14F-4D97-AF65-F5344CB8AC3E}">
        <p14:creationId xmlns:p14="http://schemas.microsoft.com/office/powerpoint/2010/main" val="3398276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Happy-Children-Print-Template.jpg" descr="Happy-Children-Print-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All around the neighborhood, I’m gonna let it shine.…"/>
          <p:cNvSpPr/>
          <p:nvPr/>
        </p:nvSpPr>
        <p:spPr>
          <a:xfrm>
            <a:off x="2310848" y="857250"/>
            <a:ext cx="6833152" cy="4262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defTabSz="342883">
              <a:spcBef>
                <a:spcPts val="75"/>
              </a:spcBef>
              <a:defRPr sz="16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1200" dirty="0"/>
              <a:t> 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All around the neighborhood, I’m </a:t>
            </a:r>
            <a:r>
              <a:rPr sz="2000" dirty="0" err="1"/>
              <a:t>gonna</a:t>
            </a:r>
            <a:r>
              <a:rPr sz="2000"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All around the neighborhood, I’m </a:t>
            </a:r>
            <a:r>
              <a:rPr sz="2000" dirty="0" err="1"/>
              <a:t>gonna</a:t>
            </a:r>
            <a:r>
              <a:rPr sz="2000"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All around the neighborhood, I’m </a:t>
            </a:r>
            <a:r>
              <a:rPr sz="2000" dirty="0" err="1"/>
              <a:t>gonna</a:t>
            </a:r>
            <a:r>
              <a:rPr sz="2000"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Let it shine, let it shine</a:t>
            </a:r>
            <a:r>
              <a:rPr lang="en-US" sz="2000" dirty="0"/>
              <a:t>, all the time.</a:t>
            </a:r>
            <a:endParaRPr sz="2000"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2000"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Don’t let </a:t>
            </a:r>
            <a:r>
              <a:rPr lang="en-US" sz="2000" dirty="0"/>
              <a:t>Satan (blow)</a:t>
            </a:r>
            <a:r>
              <a:rPr sz="2000" dirty="0"/>
              <a:t> it out.  I’m </a:t>
            </a:r>
            <a:r>
              <a:rPr sz="2000" dirty="0" err="1"/>
              <a:t>gonna</a:t>
            </a:r>
            <a:r>
              <a:rPr sz="2000" dirty="0"/>
              <a:t> let it shine.</a:t>
            </a:r>
            <a:endParaRPr lang="en-US" sz="2000"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2000" dirty="0"/>
              <a:t>Don’t let Satan (blow) it out.  I’m </a:t>
            </a:r>
            <a:r>
              <a:rPr lang="en-US" sz="2000" dirty="0" err="1"/>
              <a:t>gonna</a:t>
            </a:r>
            <a:r>
              <a:rPr lang="en-US" sz="2000" dirty="0"/>
              <a:t> let it shine.</a:t>
            </a:r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lang="en-US" sz="2000" dirty="0"/>
              <a:t>Don’t let Satan (blow) it out.  I’m </a:t>
            </a:r>
            <a:r>
              <a:rPr lang="en-US" sz="2000" dirty="0" err="1"/>
              <a:t>gonna</a:t>
            </a:r>
            <a:r>
              <a:rPr lang="en-US" sz="2000" dirty="0"/>
              <a:t> let it shine.</a:t>
            </a:r>
            <a:endParaRPr sz="2000" dirty="0"/>
          </a:p>
          <a:p>
            <a:pPr defTabSz="342883">
              <a:spcBef>
                <a:spcPts val="150"/>
              </a:spcBef>
              <a:defRPr sz="20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2000" dirty="0"/>
              <a:t>Let it shine, let it shine</a:t>
            </a:r>
            <a:r>
              <a:rPr lang="en-US" sz="2000" dirty="0"/>
              <a:t>, all the time.</a:t>
            </a:r>
            <a:endParaRPr sz="2000" dirty="0"/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750"/>
              </a:spcBef>
              <a:defRPr sz="12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750"/>
              </a:spcBef>
              <a:defRPr sz="12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150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 sz="900" dirty="0"/>
          </a:p>
          <a:p>
            <a:pPr defTabSz="342883">
              <a:spcBef>
                <a:spcPts val="75"/>
              </a:spcBef>
              <a:defRPr sz="1200" b="1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sz="900" dirty="0"/>
              <a:t>							</a:t>
            </a:r>
            <a:r>
              <a:rPr sz="1050" dirty="0"/>
              <a:t>(2 of 2)</a:t>
            </a:r>
          </a:p>
        </p:txBody>
      </p:sp>
    </p:spTree>
    <p:extLst>
      <p:ext uri="{BB962C8B-B14F-4D97-AF65-F5344CB8AC3E}">
        <p14:creationId xmlns:p14="http://schemas.microsoft.com/office/powerpoint/2010/main" val="1519033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87" y="1322799"/>
            <a:ext cx="3480352" cy="2610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162" y="1861102"/>
            <a:ext cx="4472699" cy="2071961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Chalkboard SE" panose="03050602040202020205" pitchFamily="66" charset="77"/>
              </a:rPr>
              <a:t>LEAD BY EXAMPLE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300" dirty="0">
                <a:solidFill>
                  <a:schemeClr val="accent1"/>
                </a:solidFill>
                <a:latin typeface="Copperplate" panose="02000504000000020004" pitchFamily="2" charset="77"/>
              </a:rPr>
              <a:t>I timothy 4:12</a:t>
            </a:r>
          </a:p>
        </p:txBody>
      </p:sp>
    </p:spTree>
    <p:extLst>
      <p:ext uri="{BB962C8B-B14F-4D97-AF65-F5344CB8AC3E}">
        <p14:creationId xmlns:p14="http://schemas.microsoft.com/office/powerpoint/2010/main" val="172229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92" y="2465357"/>
            <a:ext cx="4195733" cy="2782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276" y="863779"/>
            <a:ext cx="7463642" cy="746429"/>
          </a:xfrm>
        </p:spPr>
        <p:txBody>
          <a:bodyPr>
            <a:normAutofit/>
          </a:bodyPr>
          <a:lstStyle/>
          <a:p>
            <a:r>
              <a:rPr lang="en-US" sz="4500" dirty="0">
                <a:latin typeface="Chalkboard SE" panose="03050602040202020205" pitchFamily="66" charset="77"/>
              </a:rPr>
              <a:t>LEAD BY EXAMPLE…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276" y="2245592"/>
            <a:ext cx="5657851" cy="301752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WORD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CONDUCT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LOVE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SPIRIT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FAITH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>
                <a:latin typeface="Copperplate" panose="02000504000000020004" pitchFamily="2" charset="77"/>
              </a:rPr>
              <a:t>IN PURITY</a:t>
            </a:r>
          </a:p>
        </p:txBody>
      </p:sp>
    </p:spTree>
    <p:extLst>
      <p:ext uri="{BB962C8B-B14F-4D97-AF65-F5344CB8AC3E}">
        <p14:creationId xmlns:p14="http://schemas.microsoft.com/office/powerpoint/2010/main" val="28791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CC95A1-0061-1A49-9FA4-596713FE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0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700</TotalTime>
  <Words>271</Words>
  <Application>Microsoft Macintosh PowerPoint</Application>
  <PresentationFormat>On-screen Show (4:3)</PresentationFormat>
  <Paragraphs>44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Chalkboard SE</vt:lpstr>
      <vt:lpstr>Copperplate</vt:lpstr>
      <vt:lpstr>Napa SF</vt:lpstr>
      <vt:lpstr>Optima</vt:lpstr>
      <vt:lpstr>Wingdings</vt:lpstr>
      <vt:lpstr>Retrospect</vt:lpstr>
      <vt:lpstr>Office Theme</vt:lpstr>
      <vt:lpstr>1_Office Theme</vt:lpstr>
      <vt:lpstr>PowerPoint Presentation</vt:lpstr>
      <vt:lpstr>Lesson’s From Little Voices</vt:lpstr>
      <vt:lpstr>PowerPoint Presentation</vt:lpstr>
      <vt:lpstr>PowerPoint Presentation</vt:lpstr>
      <vt:lpstr>LEAD BY EXAMPLE</vt:lpstr>
      <vt:lpstr>LEAD BY EXAMPLE…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BY EXAMPLE</dc:title>
  <dc:creator>Aric R</dc:creator>
  <cp:lastModifiedBy>Aric Russell</cp:lastModifiedBy>
  <cp:revision>8</cp:revision>
  <dcterms:created xsi:type="dcterms:W3CDTF">2015-10-11T01:13:54Z</dcterms:created>
  <dcterms:modified xsi:type="dcterms:W3CDTF">2023-08-03T16:27:10Z</dcterms:modified>
</cp:coreProperties>
</file>