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1"/>
  </p:notesMasterIdLst>
  <p:sldIdLst>
    <p:sldId id="392" r:id="rId3"/>
    <p:sldId id="256" r:id="rId4"/>
    <p:sldId id="257" r:id="rId5"/>
    <p:sldId id="258" r:id="rId6"/>
    <p:sldId id="259" r:id="rId7"/>
    <p:sldId id="260" r:id="rId8"/>
    <p:sldId id="261" r:id="rId9"/>
    <p:sldId id="39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2"/>
    <p:restoredTop sz="93199"/>
  </p:normalViewPr>
  <p:slideViewPr>
    <p:cSldViewPr snapToGrid="0">
      <p:cViewPr varScale="1">
        <p:scale>
          <a:sx n="61" d="100"/>
          <a:sy n="61" d="100"/>
        </p:scale>
        <p:origin x="1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1E4B5-84CA-5B49-9ACB-4ABFECEA7409}" type="datetimeFigureOut">
              <a:rPr lang="en-US" smtClean="0"/>
              <a:t>7/28/23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00CDF-FC31-624D-8B05-EB02B07F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1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00CDF-FC31-624D-8B05-EB02B07FD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4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534B-7BEC-C341-ABEA-9CF56B890EC8}" type="datetimeFigureOut">
              <a:rPr lang="en-US" smtClean="0"/>
              <a:t>7/28/23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786A-4271-C349-AB1E-B7E0ECE2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534B-7BEC-C341-ABEA-9CF56B890EC8}" type="datetimeFigureOut">
              <a:rPr lang="en-US" smtClean="0"/>
              <a:t>7/28/23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786A-4271-C349-AB1E-B7E0ECE2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534B-7BEC-C341-ABEA-9CF56B890EC8}" type="datetimeFigureOut">
              <a:rPr lang="en-US" smtClean="0"/>
              <a:t>7/28/23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786A-4271-C349-AB1E-B7E0ECE2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7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7/28/23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2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534B-7BEC-C341-ABEA-9CF56B890EC8}" type="datetimeFigureOut">
              <a:rPr lang="en-US" smtClean="0"/>
              <a:t>7/28/23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786A-4271-C349-AB1E-B7E0ECE2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3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534B-7BEC-C341-ABEA-9CF56B890EC8}" type="datetimeFigureOut">
              <a:rPr lang="en-US" smtClean="0"/>
              <a:t>7/28/23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786A-4271-C349-AB1E-B7E0ECE2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534B-7BEC-C341-ABEA-9CF56B890EC8}" type="datetimeFigureOut">
              <a:rPr lang="en-US" smtClean="0"/>
              <a:t>7/28/23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786A-4271-C349-AB1E-B7E0ECE2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8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534B-7BEC-C341-ABEA-9CF56B890EC8}" type="datetimeFigureOut">
              <a:rPr lang="en-US" smtClean="0"/>
              <a:t>7/28/23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786A-4271-C349-AB1E-B7E0ECE2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5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534B-7BEC-C341-ABEA-9CF56B890EC8}" type="datetimeFigureOut">
              <a:rPr lang="en-US" smtClean="0"/>
              <a:t>7/28/23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786A-4271-C349-AB1E-B7E0ECE2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534B-7BEC-C341-ABEA-9CF56B890EC8}" type="datetimeFigureOut">
              <a:rPr lang="en-US" smtClean="0"/>
              <a:t>7/28/23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786A-4271-C349-AB1E-B7E0ECE2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534B-7BEC-C341-ABEA-9CF56B890EC8}" type="datetimeFigureOut">
              <a:rPr lang="en-US" smtClean="0"/>
              <a:t>7/28/23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786A-4271-C349-AB1E-B7E0ECE2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5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534B-7BEC-C341-ABEA-9CF56B890EC8}" type="datetimeFigureOut">
              <a:rPr lang="en-US" smtClean="0"/>
              <a:t>7/28/23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786A-4271-C349-AB1E-B7E0ECE2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3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4534B-7BEC-C341-ABEA-9CF56B890EC8}" type="datetimeFigureOut">
              <a:rPr lang="en-US" smtClean="0"/>
              <a:t>7/28/23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786A-4271-C349-AB1E-B7E0ECE2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3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7/28/23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Youth and water | SIWI - Leading expert in water governance">
            <a:extLst>
              <a:ext uri="{FF2B5EF4-FFF2-40B4-BE49-F238E27FC236}">
                <a16:creationId xmlns:a16="http://schemas.microsoft.com/office/drawing/2014/main" id="{79BA6FFE-AEE6-125C-800F-6942A67E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063C0-5E87-C7CF-9DED-7E35EDBE0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27535"/>
            <a:ext cx="6858000" cy="113109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A Challenge To The Youth</a:t>
            </a:r>
          </a:p>
        </p:txBody>
      </p:sp>
    </p:spTree>
    <p:extLst>
      <p:ext uri="{BB962C8B-B14F-4D97-AF65-F5344CB8AC3E}">
        <p14:creationId xmlns:p14="http://schemas.microsoft.com/office/powerpoint/2010/main" val="244759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4ED69-A8B3-E67B-D446-E8FC55DF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60" y="2849526"/>
            <a:ext cx="2468165" cy="3189767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Know the God of your father!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9EDF-4D01-8A75-3DE5-4E0D13FBD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925" y="2195948"/>
            <a:ext cx="6141339" cy="4662052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David’s God was…</a:t>
            </a:r>
          </a:p>
          <a:p>
            <a:pPr lvl="1"/>
            <a:r>
              <a:rPr lang="en-US" sz="2800" dirty="0"/>
              <a:t>A sovereign God- I Timothy 6:11-16; Genesis 1:1</a:t>
            </a:r>
          </a:p>
          <a:p>
            <a:pPr lvl="1"/>
            <a:r>
              <a:rPr lang="en-US" sz="2800" dirty="0"/>
              <a:t>A merciful God- II Peter 3:9; Romans 6:23</a:t>
            </a:r>
          </a:p>
          <a:p>
            <a:pPr lvl="1"/>
            <a:r>
              <a:rPr lang="en-US" sz="2800" dirty="0"/>
              <a:t>A Faithful God- Joshua 21:45; 23:14; John 14:1-6</a:t>
            </a:r>
          </a:p>
          <a:p>
            <a:r>
              <a:rPr lang="en-US" dirty="0"/>
              <a:t>Who is your God?</a:t>
            </a:r>
          </a:p>
          <a:p>
            <a:r>
              <a:rPr lang="en-US" dirty="0"/>
              <a:t>Parents we must teach our children who God is- Deut. 6:4-9; Eph. 6:4</a:t>
            </a:r>
          </a:p>
          <a:p>
            <a:r>
              <a:rPr lang="en-US" dirty="0"/>
              <a:t>We must teach our children to have their own faith- II Tim. 1:3-5</a:t>
            </a:r>
          </a:p>
          <a:p>
            <a:pPr lvl="1"/>
            <a:endParaRPr lang="en-US" sz="1350" dirty="0"/>
          </a:p>
        </p:txBody>
      </p:sp>
      <p:pic>
        <p:nvPicPr>
          <p:cNvPr id="5122" name="Picture 2" descr="Knowing God Through Ezekiel – Knowing God through His Word … Day by Day">
            <a:extLst>
              <a:ext uri="{FF2B5EF4-FFF2-40B4-BE49-F238E27FC236}">
                <a16:creationId xmlns:a16="http://schemas.microsoft.com/office/drawing/2014/main" id="{6B870034-3119-29C0-7B7F-202004E7F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887"/>
          <a:stretch/>
        </p:blipFill>
        <p:spPr bwMode="auto">
          <a:xfrm>
            <a:off x="0" y="0"/>
            <a:ext cx="9143985" cy="219594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6B35-02DD-19B9-CDE7-5614AAE9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95" y="3429000"/>
            <a:ext cx="2564243" cy="307812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Serve Him with a whole heart and willing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A08BE-BD3E-896E-AF1B-AD5E5DC1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818" y="3599121"/>
            <a:ext cx="5555631" cy="290800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Serve God with every fiber of your being- Luke 10:25-28; Col. 3:17</a:t>
            </a:r>
          </a:p>
          <a:p>
            <a:r>
              <a:rPr lang="en-US" sz="3200" dirty="0"/>
              <a:t>Do this all of your days- Rev. 2:10</a:t>
            </a:r>
          </a:p>
          <a:p>
            <a:pPr marL="0" indent="0">
              <a:buNone/>
            </a:pPr>
            <a:endParaRPr lang="en-US" sz="1650" dirty="0"/>
          </a:p>
        </p:txBody>
      </p:sp>
      <p:pic>
        <p:nvPicPr>
          <p:cNvPr id="4098" name="Picture 2" descr="What is the Best Way to Serve God in Truth? - Triton World Mission Center">
            <a:extLst>
              <a:ext uri="{FF2B5EF4-FFF2-40B4-BE49-F238E27FC236}">
                <a16:creationId xmlns:a16="http://schemas.microsoft.com/office/drawing/2014/main" id="{E773C908-9FA1-DAE0-FD05-4B875174B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2" b="19206"/>
          <a:stretch/>
        </p:blipFill>
        <p:spPr bwMode="auto">
          <a:xfrm>
            <a:off x="15" y="10185"/>
            <a:ext cx="9143985" cy="341881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3D18-246E-6FBA-7015-9B0272B8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010" y="435483"/>
            <a:ext cx="5168644" cy="1337310"/>
          </a:xfrm>
        </p:spPr>
        <p:txBody>
          <a:bodyPr anchor="b">
            <a:noAutofit/>
          </a:bodyPr>
          <a:lstStyle/>
          <a:p>
            <a:pPr algn="ctr"/>
            <a:r>
              <a:rPr lang="en-US" sz="3600" u="sng" dirty="0"/>
              <a:t>God searches all hearts and knows every plan and thought!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6A129-1B1F-F7E1-0815-527B30FFD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083981"/>
            <a:ext cx="4688333" cy="4338536"/>
          </a:xfrm>
        </p:spPr>
        <p:txBody>
          <a:bodyPr>
            <a:normAutofit/>
          </a:bodyPr>
          <a:lstStyle/>
          <a:p>
            <a:r>
              <a:rPr lang="en-US" sz="3200" dirty="0"/>
              <a:t>God sees everybody and everything- Hebrews 4:13</a:t>
            </a:r>
          </a:p>
          <a:p>
            <a:r>
              <a:rPr lang="en-US" sz="3200" dirty="0"/>
              <a:t>If we serve God with our whole heart we must be honest- I John 1:8-10</a:t>
            </a:r>
          </a:p>
          <a:p>
            <a:r>
              <a:rPr lang="en-US" sz="3200" dirty="0"/>
              <a:t>Confess- “to say the same thing as”</a:t>
            </a:r>
          </a:p>
          <a:p>
            <a:r>
              <a:rPr lang="en-US" sz="3200" dirty="0"/>
              <a:t>Psalm 139:23-24</a:t>
            </a:r>
          </a:p>
        </p:txBody>
      </p:sp>
      <p:pic>
        <p:nvPicPr>
          <p:cNvPr id="3074" name="Picture 2" descr="God Knew | Everyday Bible Based Inspiration">
            <a:extLst>
              <a:ext uri="{FF2B5EF4-FFF2-40B4-BE49-F238E27FC236}">
                <a16:creationId xmlns:a16="http://schemas.microsoft.com/office/drawing/2014/main" id="{06BAA741-78E8-C50A-DF87-F449A4148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r="15945"/>
          <a:stretch/>
        </p:blipFill>
        <p:spPr bwMode="auto">
          <a:xfrm>
            <a:off x="1" y="857257"/>
            <a:ext cx="3493008" cy="5143493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84CC-BA77-2CCE-E93D-E58E92B1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60" y="2782952"/>
            <a:ext cx="2468165" cy="3671887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/>
              <a:t>Seek Him, Find Him; Reject Him, be rejected by 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09EF3-B0F9-F9C5-DEB9-765E8C35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838" y="2782953"/>
            <a:ext cx="5829710" cy="3851764"/>
          </a:xfrm>
        </p:spPr>
        <p:txBody>
          <a:bodyPr anchor="ctr">
            <a:normAutofit/>
          </a:bodyPr>
          <a:lstStyle/>
          <a:p>
            <a:r>
              <a:rPr lang="en-US" sz="3200" dirty="0"/>
              <a:t>Fellowship with God is conditional- </a:t>
            </a:r>
            <a:r>
              <a:rPr lang="en-US" sz="3200" b="1" dirty="0"/>
              <a:t>Proverbs 8:17; Isaiah 55:6</a:t>
            </a:r>
            <a:endParaRPr lang="en-US" sz="3200" dirty="0"/>
          </a:p>
          <a:p>
            <a:r>
              <a:rPr lang="en-US" sz="3200" dirty="0"/>
              <a:t>Obedience means blessings- </a:t>
            </a:r>
            <a:r>
              <a:rPr lang="en-US" sz="3200" b="1" dirty="0"/>
              <a:t>Psalm 1</a:t>
            </a:r>
            <a:endParaRPr lang="en-US" sz="3200" dirty="0"/>
          </a:p>
          <a:p>
            <a:r>
              <a:rPr lang="en-US" sz="3200" dirty="0"/>
              <a:t>Rejecting God means disaster- </a:t>
            </a:r>
            <a:r>
              <a:rPr lang="en-US" sz="3200" b="1" dirty="0"/>
              <a:t>Isaiah 59:1-2; Psalm 1</a:t>
            </a:r>
            <a:endParaRPr lang="en-US" sz="3200" dirty="0"/>
          </a:p>
          <a:p>
            <a:pPr marL="0" indent="0">
              <a:buNone/>
            </a:pPr>
            <a:endParaRPr lang="en-US" sz="1350" dirty="0"/>
          </a:p>
        </p:txBody>
      </p:sp>
      <p:pic>
        <p:nvPicPr>
          <p:cNvPr id="2050" name="Picture 2" descr="Seek The Lord And Find Him | Devotional Reading Plan | YouVersion Bible">
            <a:extLst>
              <a:ext uri="{FF2B5EF4-FFF2-40B4-BE49-F238E27FC236}">
                <a16:creationId xmlns:a16="http://schemas.microsoft.com/office/drawing/2014/main" id="{0B03EA55-E0AE-8E2D-56AF-9D396F3DB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4"/>
          <a:stretch/>
        </p:blipFill>
        <p:spPr bwMode="auto">
          <a:xfrm>
            <a:off x="0" y="0"/>
            <a:ext cx="9143985" cy="278295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4DEA-9691-2185-AC75-180D5870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92" y="548384"/>
            <a:ext cx="3276452" cy="1467631"/>
          </a:xfrm>
        </p:spPr>
        <p:txBody>
          <a:bodyPr anchor="b">
            <a:normAutofit/>
          </a:bodyPr>
          <a:lstStyle/>
          <a:p>
            <a:pPr algn="ctr"/>
            <a:r>
              <a:rPr lang="en-US" u="sng" dirty="0"/>
              <a:t>Be strong and do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62B0-CD8F-BF1C-2A83-48A1A5E34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20" y="2169042"/>
            <a:ext cx="3982638" cy="4140574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The Lord’s will for your life is urgent- II Cor. 6:2; Acts 16: 25-34</a:t>
            </a:r>
          </a:p>
          <a:p>
            <a:r>
              <a:rPr lang="en-US" sz="3200" dirty="0"/>
              <a:t>The Lord’s will for your life demands caution- II Cor. 13:5; I Peter 5:8</a:t>
            </a:r>
          </a:p>
          <a:p>
            <a:r>
              <a:rPr lang="en-US" sz="3200" dirty="0"/>
              <a:t>The Lord’s will for your life requires courage- II Tim. 3:12; I Tim. 4:12</a:t>
            </a:r>
          </a:p>
          <a:p>
            <a:pPr marL="0" indent="0">
              <a:buNone/>
            </a:pPr>
            <a:endParaRPr lang="en-US" sz="1650" dirty="0"/>
          </a:p>
        </p:txBody>
      </p:sp>
      <p:pic>
        <p:nvPicPr>
          <p:cNvPr id="1026" name="Picture 2" descr="Be Strong in the Lord! — Laurel Oak Christian Church">
            <a:extLst>
              <a:ext uri="{FF2B5EF4-FFF2-40B4-BE49-F238E27FC236}">
                <a16:creationId xmlns:a16="http://schemas.microsoft.com/office/drawing/2014/main" id="{9F1B8111-786D-8528-BC6C-95B2D2E5C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/>
          <a:stretch/>
        </p:blipFill>
        <p:spPr bwMode="auto">
          <a:xfrm>
            <a:off x="4401878" y="857250"/>
            <a:ext cx="4739835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120</TotalTime>
  <Words>249</Words>
  <Application>Microsoft Macintosh PowerPoint</Application>
  <PresentationFormat>On-screen Show 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Chalkboard SE</vt:lpstr>
      <vt:lpstr>Office Theme</vt:lpstr>
      <vt:lpstr>1_Office Theme</vt:lpstr>
      <vt:lpstr>PowerPoint Presentation</vt:lpstr>
      <vt:lpstr>A Challenge To The Youth</vt:lpstr>
      <vt:lpstr>Know the God of your father!</vt:lpstr>
      <vt:lpstr>Serve Him with a whole heart and willing mind</vt:lpstr>
      <vt:lpstr>God searches all hearts and knows every plan and thought!</vt:lpstr>
      <vt:lpstr>Seek Him, Find Him; Reject Him, be rejected by Him</vt:lpstr>
      <vt:lpstr>Be strong and do it!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Challenge To The Youth</dc:title>
  <dc:creator>Aric Russell</dc:creator>
  <cp:lastModifiedBy>Aric Russell</cp:lastModifiedBy>
  <cp:revision>6</cp:revision>
  <dcterms:created xsi:type="dcterms:W3CDTF">2022-08-12T19:19:20Z</dcterms:created>
  <dcterms:modified xsi:type="dcterms:W3CDTF">2023-07-28T14:40:21Z</dcterms:modified>
</cp:coreProperties>
</file>