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6" r:id="rId3"/>
    <p:sldId id="257" r:id="rId4"/>
    <p:sldId id="258" r:id="rId5"/>
    <p:sldId id="260" r:id="rId6"/>
    <p:sldId id="261" r:id="rId7"/>
    <p:sldId id="39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5"/>
    <p:restoredTop sz="93199"/>
  </p:normalViewPr>
  <p:slideViewPr>
    <p:cSldViewPr snapToGrid="0" snapToObjects="1">
      <p:cViewPr varScale="1">
        <p:scale>
          <a:sx n="61" d="100"/>
          <a:sy n="61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0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1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DCD7-49A7-0E42-8D97-08934AF94067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D65A-9503-5C41-BD90-94FCDC3E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42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4D895-37E9-F44C-AF97-ACFCE2999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10"/>
          <a:stretch/>
        </p:blipFill>
        <p:spPr>
          <a:xfrm>
            <a:off x="15" y="0"/>
            <a:ext cx="9143985" cy="7065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D8FA5-5D2D-BD40-ACDE-F29059C86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7741" y="4035150"/>
            <a:ext cx="5332804" cy="100262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</a:rPr>
              <a:t>Matthew 7:13-14</a:t>
            </a:r>
          </a:p>
        </p:txBody>
      </p:sp>
    </p:spTree>
    <p:extLst>
      <p:ext uri="{BB962C8B-B14F-4D97-AF65-F5344CB8AC3E}">
        <p14:creationId xmlns:p14="http://schemas.microsoft.com/office/powerpoint/2010/main" val="367544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4AED-3A2E-9845-A266-8FFDBF0F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4" y="789709"/>
            <a:ext cx="4939868" cy="125745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050" u="sng" dirty="0">
                <a:latin typeface="Chalkboard SE" panose="03050602040202020205" pitchFamily="66" charset="77"/>
              </a:rPr>
              <a:t>Do things outside your comfort zone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FD9206E-3D68-DA40-92E5-62B94E2C8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4" y="2369127"/>
            <a:ext cx="5191327" cy="3699164"/>
          </a:xfrm>
        </p:spPr>
        <p:txBody>
          <a:bodyPr vert="horz" lIns="68580" tIns="34290" rIns="68580" bIns="34290" rtlCol="0">
            <a:noAutofit/>
          </a:bodyPr>
          <a:lstStyle/>
          <a:p>
            <a:pPr marL="214313"/>
            <a:r>
              <a:rPr lang="en-US" sz="3600" dirty="0">
                <a:latin typeface="Comic Sans MS" panose="030F0902030302020204" pitchFamily="66" charset="0"/>
                <a:ea typeface="Baskerville" panose="02020502070401020303" pitchFamily="18" charset="0"/>
              </a:rPr>
              <a:t>Moses- Exodus 3:11; 4:10</a:t>
            </a:r>
          </a:p>
          <a:p>
            <a:pPr marL="214313"/>
            <a:r>
              <a:rPr lang="en-US" sz="3600" dirty="0">
                <a:latin typeface="Comic Sans MS" panose="030F0902030302020204" pitchFamily="66" charset="0"/>
                <a:ea typeface="Baskerville" panose="02020502070401020303" pitchFamily="18" charset="0"/>
              </a:rPr>
              <a:t>Gideon- Judges 6:15</a:t>
            </a:r>
          </a:p>
          <a:p>
            <a:pPr marL="214313"/>
            <a:r>
              <a:rPr lang="en-US" sz="3600" dirty="0">
                <a:latin typeface="Comic Sans MS" panose="030F0902030302020204" pitchFamily="66" charset="0"/>
                <a:ea typeface="Baskerville" panose="02020502070401020303" pitchFamily="18" charset="0"/>
              </a:rPr>
              <a:t>Peter- Acts 10:9-16</a:t>
            </a:r>
          </a:p>
          <a:p>
            <a:pPr marL="214313"/>
            <a:r>
              <a:rPr lang="en-US" sz="3600" dirty="0">
                <a:latin typeface="Comic Sans MS" panose="030F0902030302020204" pitchFamily="66" charset="0"/>
                <a:ea typeface="Baskerville" panose="02020502070401020303" pitchFamily="18" charset="0"/>
              </a:rPr>
              <a:t>What about us?- Matt. 25:14-30</a:t>
            </a:r>
          </a:p>
        </p:txBody>
      </p:sp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02288DE-CFC9-D944-93EE-D951790CA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4" r="-1" b="4339"/>
          <a:stretch/>
        </p:blipFill>
        <p:spPr>
          <a:xfrm>
            <a:off x="16" y="789709"/>
            <a:ext cx="3476678" cy="50084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4AED-3A2E-9845-A266-8FFDBF0F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94" y="623340"/>
            <a:ext cx="5427646" cy="158175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u="sng" dirty="0">
                <a:latin typeface="Chalkboard SE" panose="03050602040202020205" pitchFamily="66" charset="77"/>
              </a:rPr>
              <a:t>Do things that go beyond what is expected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57B71B-1EE3-EF47-992A-67E60082B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523" y="2445578"/>
            <a:ext cx="5279817" cy="3314692"/>
          </a:xfrm>
        </p:spPr>
        <p:txBody>
          <a:bodyPr vert="horz" lIns="68580" tIns="34290" rIns="68580" bIns="34290" rtlCol="0">
            <a:noAutofit/>
          </a:bodyPr>
          <a:lstStyle/>
          <a:p>
            <a:pPr marL="214313"/>
            <a:r>
              <a:rPr lang="en-US" sz="3200" dirty="0">
                <a:latin typeface="Comic Sans MS" panose="030F0902030302020204" pitchFamily="66" charset="0"/>
              </a:rPr>
              <a:t>Revelation 3:1</a:t>
            </a:r>
          </a:p>
          <a:p>
            <a:pPr marL="214313"/>
            <a:r>
              <a:rPr lang="en-US" sz="3200" dirty="0">
                <a:latin typeface="Comic Sans MS" panose="030F0902030302020204" pitchFamily="66" charset="0"/>
              </a:rPr>
              <a:t>Matthew 5:38-42- Christians go beyond what is expected!</a:t>
            </a:r>
          </a:p>
          <a:p>
            <a:pPr marL="214313"/>
            <a:r>
              <a:rPr lang="en-US" sz="3200" dirty="0">
                <a:latin typeface="Comic Sans MS" panose="030F0902030302020204" pitchFamily="66" charset="0"/>
              </a:rPr>
              <a:t>What are we doing for the cause of Christ?</a:t>
            </a:r>
          </a:p>
        </p:txBody>
      </p:sp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E9249942-B08E-3742-A236-1B8F3DF2B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4" r="-1" b="4339"/>
          <a:stretch/>
        </p:blipFill>
        <p:spPr>
          <a:xfrm>
            <a:off x="16" y="85725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44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4AED-3A2E-9845-A266-8FFDBF0F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80" y="708400"/>
            <a:ext cx="5419927" cy="163656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u="sng" dirty="0">
                <a:latin typeface="Chalkboard SE" panose="03050602040202020205" pitchFamily="66" charset="77"/>
              </a:rPr>
              <a:t>Do things that don’t earn an immediate payoff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64D39-9B5A-6541-A133-D047E949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1" y="2344961"/>
            <a:ext cx="5158143" cy="3922567"/>
          </a:xfrm>
        </p:spPr>
        <p:txBody>
          <a:bodyPr vert="horz" lIns="68580" tIns="34290" rIns="68580" bIns="34290" rtlCol="0">
            <a:noAutofit/>
          </a:bodyPr>
          <a:lstStyle/>
          <a:p>
            <a:pPr marL="214313"/>
            <a:r>
              <a:rPr lang="en-US" sz="3200" dirty="0">
                <a:latin typeface="Comic Sans MS" panose="030F0902030302020204" pitchFamily="66" charset="0"/>
              </a:rPr>
              <a:t>Acts 17:11- daily bible study</a:t>
            </a:r>
          </a:p>
          <a:p>
            <a:pPr marL="214313"/>
            <a:r>
              <a:rPr lang="en-US" sz="3200" dirty="0">
                <a:latin typeface="Comic Sans MS" panose="030F0902030302020204" pitchFamily="66" charset="0"/>
              </a:rPr>
              <a:t>I Thess. 5:17- pray without ceasing</a:t>
            </a:r>
          </a:p>
          <a:p>
            <a:pPr marL="214313"/>
            <a:r>
              <a:rPr lang="en-US" sz="3200" dirty="0">
                <a:latin typeface="Comic Sans MS" panose="030F0902030302020204" pitchFamily="66" charset="0"/>
              </a:rPr>
              <a:t>Hebrews 10:25- faithful attendance</a:t>
            </a:r>
          </a:p>
          <a:p>
            <a:pPr marL="214313"/>
            <a:r>
              <a:rPr lang="en-US" sz="3200" dirty="0">
                <a:latin typeface="Comic Sans MS" panose="030F0902030302020204" pitchFamily="66" charset="0"/>
              </a:rPr>
              <a:t>Romans 12:13- be hospitable</a:t>
            </a:r>
          </a:p>
        </p:txBody>
      </p:sp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0DA0BB85-F1C8-7C4C-91FD-092B15363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4" r="-1" b="4339"/>
          <a:stretch/>
        </p:blipFill>
        <p:spPr>
          <a:xfrm>
            <a:off x="16" y="85725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252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4AED-3A2E-9845-A266-8FFDBF0F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383" y="714195"/>
            <a:ext cx="5460829" cy="161577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u="sng" dirty="0">
                <a:latin typeface="Chalkboard SE" panose="03050602040202020205" pitchFamily="66" charset="77"/>
              </a:rPr>
              <a:t>Do things that go against the cultural norm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7C4E0-FE9E-7341-9EE5-327016EF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2" y="2493819"/>
            <a:ext cx="5213450" cy="3506931"/>
          </a:xfrm>
        </p:spPr>
        <p:txBody>
          <a:bodyPr vert="horz" lIns="68580" tIns="34290" rIns="68580" bIns="34290" rtlCol="0">
            <a:noAutofit/>
          </a:bodyPr>
          <a:lstStyle/>
          <a:p>
            <a:pPr marL="214313"/>
            <a:r>
              <a:rPr lang="en-US" sz="3200" dirty="0">
                <a:latin typeface="Comic Sans MS" panose="030F0902030302020204" pitchFamily="66" charset="0"/>
              </a:rPr>
              <a:t>Revelation 3:14-22- lukewarm church</a:t>
            </a:r>
          </a:p>
          <a:p>
            <a:pPr marL="214313"/>
            <a:r>
              <a:rPr lang="en-US" sz="3200" dirty="0">
                <a:latin typeface="Comic Sans MS" panose="030F0902030302020204" pitchFamily="66" charset="0"/>
              </a:rPr>
              <a:t>Some may not like it- Acts 5:29,41; John 15:18-20</a:t>
            </a:r>
          </a:p>
          <a:p>
            <a:pPr marL="214313"/>
            <a:r>
              <a:rPr lang="en-US" sz="3200" dirty="0">
                <a:latin typeface="Comic Sans MS" panose="030F0902030302020204" pitchFamily="66" charset="0"/>
              </a:rPr>
              <a:t>Even some Christians- II Timothy 2:24-26</a:t>
            </a:r>
          </a:p>
        </p:txBody>
      </p:sp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E5069FEC-E089-C845-A2CF-B0F0D44BB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4" r="-1" b="4339"/>
          <a:stretch/>
        </p:blipFill>
        <p:spPr>
          <a:xfrm>
            <a:off x="16" y="85725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730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6310</TotalTime>
  <Words>111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Chalkboard SE</vt:lpstr>
      <vt:lpstr>Comic Sans MS</vt:lpstr>
      <vt:lpstr>Office Theme</vt:lpstr>
      <vt:lpstr>PowerPoint Presentation</vt:lpstr>
      <vt:lpstr>Matthew 7:13-14</vt:lpstr>
      <vt:lpstr>Do things outside your comfort zone</vt:lpstr>
      <vt:lpstr>Do things that go beyond what is expected</vt:lpstr>
      <vt:lpstr>Do things that don’t earn an immediate payoff</vt:lpstr>
      <vt:lpstr>Do things that go against the cultural norm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7:13-14</dc:title>
  <dc:creator>Aric Russell</dc:creator>
  <cp:lastModifiedBy>Aric Russell</cp:lastModifiedBy>
  <cp:revision>4</cp:revision>
  <dcterms:created xsi:type="dcterms:W3CDTF">2021-10-01T17:21:20Z</dcterms:created>
  <dcterms:modified xsi:type="dcterms:W3CDTF">2023-07-27T14:54:07Z</dcterms:modified>
</cp:coreProperties>
</file>