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0"/>
    <p:restoredTop sz="93119"/>
  </p:normalViewPr>
  <p:slideViewPr>
    <p:cSldViewPr snapToGrid="0" snapToObjects="1">
      <p:cViewPr varScale="1">
        <p:scale>
          <a:sx n="86" d="100"/>
          <a:sy n="86" d="100"/>
        </p:scale>
        <p:origin x="2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5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4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0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1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3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7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8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7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FC0B-4ED3-2A40-9801-B4197589070E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88764-F4FC-F54C-9ACC-181C4D5B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9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D275-244C-DEA7-3B6F-1D72D1CB9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58FB5-4B65-8331-557A-F38CA928A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1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thers' Custody &amp; Visitation Rights in Las Vegas Nevada | Half Price  Lawyers">
            <a:extLst>
              <a:ext uri="{FF2B5EF4-FFF2-40B4-BE49-F238E27FC236}">
                <a16:creationId xmlns:a16="http://schemas.microsoft.com/office/drawing/2014/main" id="{AEE1EA93-BE9E-1D11-0EE0-214EBB9A23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15" y="857251"/>
            <a:ext cx="9143985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6D51A1-AA7F-5802-6B6C-7FDCDCE5B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99021"/>
            <a:ext cx="6858000" cy="21753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Father’s Job</a:t>
            </a:r>
          </a:p>
        </p:txBody>
      </p:sp>
    </p:spTree>
    <p:extLst>
      <p:ext uri="{BB962C8B-B14F-4D97-AF65-F5344CB8AC3E}">
        <p14:creationId xmlns:p14="http://schemas.microsoft.com/office/powerpoint/2010/main" val="2909819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thers' Custody &amp; Visitation Rights in Las Vegas Nevada | Half Price  Lawyers">
            <a:extLst>
              <a:ext uri="{FF2B5EF4-FFF2-40B4-BE49-F238E27FC236}">
                <a16:creationId xmlns:a16="http://schemas.microsoft.com/office/drawing/2014/main" id="{AEE1EA93-BE9E-1D11-0EE0-214EBB9A23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15" y="857251"/>
            <a:ext cx="9143985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6D51A1-AA7F-5802-6B6C-7FDCDCE5B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352" y="3300675"/>
            <a:ext cx="7351295" cy="217538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Ephesians 6:4- “Fathers, do not provoke your children to anger, but bring them up in the discipline and instruction of the Lord.”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29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574"/>
                    </a14:imgEffect>
                    <a14:imgEffect>
                      <a14:saturation sat="79000"/>
                    </a14:imgEffect>
                    <a14:imgEffect>
                      <a14:brightnessContrast bright="-18000" contrast="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athers' Custody &amp; Visitation Rights in Las Vegas Nevada | Half Price  Lawyers">
            <a:extLst>
              <a:ext uri="{FF2B5EF4-FFF2-40B4-BE49-F238E27FC236}">
                <a16:creationId xmlns:a16="http://schemas.microsoft.com/office/drawing/2014/main" id="{851E9F0E-5555-4DDD-816A-F2F69179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D7B32A-F155-6F65-3E62-033F08EB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40" y="299803"/>
            <a:ext cx="8628321" cy="197870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halkboard SE" panose="03050602040202020205" pitchFamily="66" charset="77"/>
              </a:rPr>
              <a:t>Ephesians 6:4- </a:t>
            </a:r>
            <a:r>
              <a:rPr lang="en-US" sz="3200" b="1" dirty="0">
                <a:solidFill>
                  <a:srgbClr val="FF0000"/>
                </a:solidFill>
                <a:latin typeface="Chalkboard SE" panose="03050602040202020205" pitchFamily="66" charset="77"/>
              </a:rPr>
              <a:t>“Fathers, do not provoke your children to anger,</a:t>
            </a:r>
            <a:r>
              <a:rPr lang="en-US" sz="3200" b="1" dirty="0">
                <a:latin typeface="Chalkboard SE" panose="03050602040202020205" pitchFamily="66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halkboard SE" panose="03050602040202020205" pitchFamily="66" charset="77"/>
              </a:rPr>
              <a:t>but bring them up in the discipline and instruction of the Lord.”</a:t>
            </a:r>
            <a:endParaRPr lang="en-US" sz="3200" dirty="0">
              <a:solidFill>
                <a:schemeClr val="bg1"/>
              </a:solidFill>
              <a:latin typeface="Chalkboard SE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04501-722A-B5E2-566D-03CFA6E8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840" y="2428406"/>
            <a:ext cx="8628321" cy="4129791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>
                <a:solidFill>
                  <a:schemeClr val="bg1"/>
                </a:solidFill>
              </a:rPr>
              <a:t>If our children get angry, does not mean we failed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How can a father provoke his children to wrath?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Lie to them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Break your promises and commitments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Do not admit when you are wrong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Never apologize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Always expect too much of them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Constantly threaten but never follow through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Be inconsistent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Do not forgive when they repent, hold grudges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Do not spend time with them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3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athers' Custody &amp; Visitation Rights in Las Vegas Nevada | Half Price  Lawyers">
            <a:extLst>
              <a:ext uri="{FF2B5EF4-FFF2-40B4-BE49-F238E27FC236}">
                <a16:creationId xmlns:a16="http://schemas.microsoft.com/office/drawing/2014/main" id="{9A0FB3CC-5C67-CE73-8F40-0958C40B6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D7B32A-F155-6F65-3E62-033F08EB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40" y="299803"/>
            <a:ext cx="8628321" cy="202215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halkboard SE" panose="03050602040202020205" pitchFamily="66" charset="77"/>
              </a:rPr>
              <a:t>Ephesians 6:4- “Fathers, do not provoke your children to anger, </a:t>
            </a:r>
            <a:r>
              <a:rPr lang="en-US" sz="3200" b="1" dirty="0">
                <a:solidFill>
                  <a:srgbClr val="FF0000"/>
                </a:solidFill>
                <a:latin typeface="Chalkboard SE" panose="03050602040202020205" pitchFamily="66" charset="77"/>
              </a:rPr>
              <a:t>but bring them up</a:t>
            </a:r>
            <a:r>
              <a:rPr lang="en-US" sz="3200" b="1" dirty="0">
                <a:latin typeface="Chalkboard SE" panose="03050602040202020205" pitchFamily="66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halkboard SE" panose="03050602040202020205" pitchFamily="66" charset="77"/>
              </a:rPr>
              <a:t>in the discipline and instruction of the Lord.”</a:t>
            </a:r>
            <a:endParaRPr lang="en-US" sz="3200" dirty="0">
              <a:solidFill>
                <a:schemeClr val="bg1"/>
              </a:solidFill>
              <a:latin typeface="Chalkboard SE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04501-722A-B5E2-566D-03CFA6E8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839" y="2529536"/>
            <a:ext cx="8628321" cy="401302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Regret- few dads set goals.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“Bring them up”- “</a:t>
            </a:r>
            <a:r>
              <a:rPr lang="en-US" b="1" dirty="0" err="1">
                <a:solidFill>
                  <a:schemeClr val="bg1"/>
                </a:solidFill>
              </a:rPr>
              <a:t>ektrepho</a:t>
            </a:r>
            <a:r>
              <a:rPr lang="en-US" b="1" dirty="0">
                <a:solidFill>
                  <a:schemeClr val="bg1"/>
                </a:solidFill>
              </a:rPr>
              <a:t>”= “to nourish up to maturity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Regret- dads do not measure success by maturity level- Hebrews 12:11 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Note: maturity is not limited to physical maturity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Maturity= in the Lord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6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athers' Custody &amp; Visitation Rights in Las Vegas Nevada | Half Price  Lawyers">
            <a:extLst>
              <a:ext uri="{FF2B5EF4-FFF2-40B4-BE49-F238E27FC236}">
                <a16:creationId xmlns:a16="http://schemas.microsoft.com/office/drawing/2014/main" id="{15822BE8-0CDC-00CE-8258-2934E2A45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D7B32A-F155-6F65-3E62-033F08EB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39" y="130401"/>
            <a:ext cx="8628321" cy="213311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halkboard SE" panose="03050602040202020205" pitchFamily="66" charset="77"/>
              </a:rPr>
              <a:t>Ephesians 6:4- “Fathers, do not provoke your children to anger, but bring them up </a:t>
            </a:r>
            <a:r>
              <a:rPr lang="en-US" sz="3200" b="1" dirty="0">
                <a:solidFill>
                  <a:srgbClr val="FF0000"/>
                </a:solidFill>
                <a:latin typeface="Chalkboard SE" panose="03050602040202020205" pitchFamily="66" charset="77"/>
              </a:rPr>
              <a:t>in the discipline and instruction of the Lord.”</a:t>
            </a:r>
            <a:endParaRPr lang="en-US" sz="3200" dirty="0">
              <a:solidFill>
                <a:srgbClr val="FF0000"/>
              </a:solidFill>
              <a:latin typeface="Chalkboard SE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04501-722A-B5E2-566D-03CFA6E8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63" y="2614223"/>
            <a:ext cx="8628321" cy="3210879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Discipline (</a:t>
            </a:r>
            <a:r>
              <a:rPr lang="en-US" sz="2700" b="1" dirty="0" err="1">
                <a:solidFill>
                  <a:schemeClr val="bg1"/>
                </a:solidFill>
              </a:rPr>
              <a:t>greek</a:t>
            </a:r>
            <a:r>
              <a:rPr lang="en-US" sz="2700" b="1" dirty="0">
                <a:solidFill>
                  <a:schemeClr val="bg1"/>
                </a:solidFill>
              </a:rPr>
              <a:t>- “paideia”)- training by action</a:t>
            </a:r>
          </a:p>
          <a:p>
            <a:pPr marL="0" indent="0">
              <a:buNone/>
            </a:pPr>
            <a:endParaRPr lang="en-US" sz="27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7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050" dirty="0">
              <a:solidFill>
                <a:schemeClr val="bg1"/>
              </a:solidFill>
            </a:endParaRPr>
          </a:p>
          <a:p>
            <a:r>
              <a:rPr lang="en-US" sz="2700" b="1" dirty="0">
                <a:solidFill>
                  <a:schemeClr val="bg1"/>
                </a:solidFill>
              </a:rPr>
              <a:t>Introduction (</a:t>
            </a:r>
            <a:r>
              <a:rPr lang="en-US" sz="2700" b="1" dirty="0" err="1">
                <a:solidFill>
                  <a:schemeClr val="bg1"/>
                </a:solidFill>
              </a:rPr>
              <a:t>greek</a:t>
            </a:r>
            <a:r>
              <a:rPr lang="en-US" sz="2700" b="1" dirty="0">
                <a:solidFill>
                  <a:schemeClr val="bg1"/>
                </a:solidFill>
              </a:rPr>
              <a:t>- “</a:t>
            </a:r>
            <a:r>
              <a:rPr lang="en-US" sz="2700" b="1" dirty="0" err="1">
                <a:solidFill>
                  <a:schemeClr val="bg1"/>
                </a:solidFill>
              </a:rPr>
              <a:t>nouthesia</a:t>
            </a:r>
            <a:r>
              <a:rPr lang="en-US" sz="2700" b="1" dirty="0">
                <a:solidFill>
                  <a:schemeClr val="bg1"/>
                </a:solidFill>
              </a:rPr>
              <a:t>”)- training with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C38FE5-B856-80A5-B3EF-69A85CBBF89A}"/>
              </a:ext>
            </a:extLst>
          </p:cNvPr>
          <p:cNvSpPr txBox="1"/>
          <p:nvPr/>
        </p:nvSpPr>
        <p:spPr>
          <a:xfrm>
            <a:off x="348216" y="4877738"/>
            <a:ext cx="79263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harter" panose="02040503050506020203" pitchFamily="18" charset="0"/>
              </a:rPr>
              <a:t>Straightforward teaching- Deuteronomy 6:6-7</a:t>
            </a:r>
            <a:endParaRPr lang="en-US" sz="2400" dirty="0">
              <a:solidFill>
                <a:schemeClr val="bg1"/>
              </a:solidFill>
              <a:latin typeface="Charter" panose="02040503050506020203" pitchFamily="18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harter" panose="02040503050506020203" pitchFamily="18" charset="0"/>
              </a:rPr>
              <a:t>Jesus used parables- tell stories</a:t>
            </a:r>
            <a:endParaRPr lang="en-US" sz="2400" dirty="0">
              <a:solidFill>
                <a:schemeClr val="bg1"/>
              </a:solidFill>
              <a:latin typeface="Charter" panose="02040503050506020203" pitchFamily="18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harter" panose="02040503050506020203" pitchFamily="18" charset="0"/>
              </a:rPr>
              <a:t>Reprove and rebuke when needed</a:t>
            </a:r>
            <a:endParaRPr lang="en-US" sz="2400" dirty="0">
              <a:solidFill>
                <a:schemeClr val="bg1"/>
              </a:solidFill>
              <a:latin typeface="Charter" panose="02040503050506020203" pitchFamily="18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harter" panose="02040503050506020203" pitchFamily="18" charset="0"/>
              </a:rPr>
              <a:t>Praise and encourage when good is done</a:t>
            </a:r>
            <a:endParaRPr lang="en-US" sz="2400" dirty="0">
              <a:solidFill>
                <a:schemeClr val="bg1"/>
              </a:solidFill>
              <a:latin typeface="Charter" panose="020405030505060202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4A6778-CBDD-CD0B-FB16-7ECCB47C5EFE}"/>
              </a:ext>
            </a:extLst>
          </p:cNvPr>
          <p:cNvSpPr txBox="1"/>
          <p:nvPr/>
        </p:nvSpPr>
        <p:spPr>
          <a:xfrm>
            <a:off x="348216" y="3124105"/>
            <a:ext cx="81811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harter" panose="02040503050506020203" pitchFamily="18" charset="0"/>
              </a:rPr>
              <a:t>Rod of correction- Heb. 12:5-6; Pro. 19:18; 22:15</a:t>
            </a:r>
            <a:endParaRPr lang="en-US" sz="2400" dirty="0">
              <a:solidFill>
                <a:schemeClr val="bg1"/>
              </a:solidFill>
              <a:latin typeface="Charter" panose="02040503050506020203" pitchFamily="18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harter" panose="02040503050506020203" pitchFamily="18" charset="0"/>
              </a:rPr>
              <a:t>Let children face natural consequences</a:t>
            </a:r>
            <a:endParaRPr lang="en-US" sz="2400" dirty="0">
              <a:solidFill>
                <a:schemeClr val="bg1"/>
              </a:solidFill>
              <a:latin typeface="Charter" panose="02040503050506020203" pitchFamily="18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harter" panose="02040503050506020203" pitchFamily="18" charset="0"/>
              </a:rPr>
              <a:t>Practice good behavior</a:t>
            </a:r>
            <a:endParaRPr lang="en-US" sz="2400" dirty="0">
              <a:solidFill>
                <a:schemeClr val="bg1"/>
              </a:solidFill>
              <a:latin typeface="Charter" panose="020405030505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2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</TotalTime>
  <Words>278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Chalkboard SE</vt:lpstr>
      <vt:lpstr>Charter</vt:lpstr>
      <vt:lpstr>Office Theme</vt:lpstr>
      <vt:lpstr>PowerPoint Presentation</vt:lpstr>
      <vt:lpstr>The Father’s Job</vt:lpstr>
      <vt:lpstr>Ephesians 6:4- “Fathers, do not provoke your children to anger, but bring them up in the discipline and instruction of the Lord.”</vt:lpstr>
      <vt:lpstr>Ephesians 6:4- “Fathers, do not provoke your children to anger, but bring them up in the discipline and instruction of the Lord.”</vt:lpstr>
      <vt:lpstr>Ephesians 6:4- “Fathers, do not provoke your children to anger, but bring them up in the discipline and instruction of the Lord.”</vt:lpstr>
      <vt:lpstr>Ephesians 6:4- “Fathers, do not provoke your children to anger, but bring them up in the discipline and instruction of the Lord.”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God’s Way</dc:title>
  <dc:creator>Aric Russell</dc:creator>
  <cp:lastModifiedBy>Aric Russell</cp:lastModifiedBy>
  <cp:revision>5</cp:revision>
  <dcterms:created xsi:type="dcterms:W3CDTF">2022-06-12T01:40:19Z</dcterms:created>
  <dcterms:modified xsi:type="dcterms:W3CDTF">2023-06-16T15:28:26Z</dcterms:modified>
</cp:coreProperties>
</file>