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2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8900"/>
    <a:srgbClr val="53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D7C0-82AD-4749-BFE0-A41D61C6BAD3}" type="datetimeFigureOut">
              <a:rPr lang="en-US" smtClean="0"/>
              <a:t>6/17/23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175-AC04-48E3-B5A1-E50DFA6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98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D7C0-82AD-4749-BFE0-A41D61C6BAD3}" type="datetimeFigureOut">
              <a:rPr lang="en-US" smtClean="0"/>
              <a:t>6/17/23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175-AC04-48E3-B5A1-E50DFA6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4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D7C0-82AD-4749-BFE0-A41D61C6BAD3}" type="datetimeFigureOut">
              <a:rPr lang="en-US" smtClean="0"/>
              <a:t>6/17/23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175-AC04-48E3-B5A1-E50DFA6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D7C0-82AD-4749-BFE0-A41D61C6BAD3}" type="datetimeFigureOut">
              <a:rPr lang="en-US" smtClean="0"/>
              <a:t>6/17/23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175-AC04-48E3-B5A1-E50DFA6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2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D7C0-82AD-4749-BFE0-A41D61C6BAD3}" type="datetimeFigureOut">
              <a:rPr lang="en-US" smtClean="0"/>
              <a:t>6/17/23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175-AC04-48E3-B5A1-E50DFA6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2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D7C0-82AD-4749-BFE0-A41D61C6BAD3}" type="datetimeFigureOut">
              <a:rPr lang="en-US" smtClean="0"/>
              <a:t>6/17/23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175-AC04-48E3-B5A1-E50DFA6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5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D7C0-82AD-4749-BFE0-A41D61C6BAD3}" type="datetimeFigureOut">
              <a:rPr lang="en-US" smtClean="0"/>
              <a:t>6/17/23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175-AC04-48E3-B5A1-E50DFA6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4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D7C0-82AD-4749-BFE0-A41D61C6BAD3}" type="datetimeFigureOut">
              <a:rPr lang="en-US" smtClean="0"/>
              <a:t>6/17/23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175-AC04-48E3-B5A1-E50DFA6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1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D7C0-82AD-4749-BFE0-A41D61C6BAD3}" type="datetimeFigureOut">
              <a:rPr lang="en-US" smtClean="0"/>
              <a:t>6/17/23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175-AC04-48E3-B5A1-E50DFA6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57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D7C0-82AD-4749-BFE0-A41D61C6BAD3}" type="datetimeFigureOut">
              <a:rPr lang="en-US" smtClean="0"/>
              <a:t>6/17/23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175-AC04-48E3-B5A1-E50DFA6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12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D7C0-82AD-4749-BFE0-A41D61C6BAD3}" type="datetimeFigureOut">
              <a:rPr lang="en-US" smtClean="0"/>
              <a:t>6/17/23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175-AC04-48E3-B5A1-E50DFA6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0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D7C0-82AD-4749-BFE0-A41D61C6BAD3}" type="datetimeFigureOut">
              <a:rPr lang="en-US" smtClean="0"/>
              <a:t>6/17/23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49175-AC04-48E3-B5A1-E50DFA6A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6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C156-F258-4858-863E-C37D0AEC37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88EB0-70DF-4051-97DA-2C24CA655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3CDC4-75E6-48D3-A4F8-ECA2B207C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F4A7F-7B79-43E3-885B-74AA39CF3B81}"/>
              </a:ext>
            </a:extLst>
          </p:cNvPr>
          <p:cNvSpPr txBox="1"/>
          <p:nvPr/>
        </p:nvSpPr>
        <p:spPr>
          <a:xfrm>
            <a:off x="200198" y="561837"/>
            <a:ext cx="5439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matic" panose="02000803000000000000" pitchFamily="2" charset="0"/>
              </a:rPr>
              <a:t>To train up a child, train yourself!</a:t>
            </a:r>
          </a:p>
        </p:txBody>
      </p:sp>
    </p:spTree>
    <p:extLst>
      <p:ext uri="{BB962C8B-B14F-4D97-AF65-F5344CB8AC3E}">
        <p14:creationId xmlns:p14="http://schemas.microsoft.com/office/powerpoint/2010/main" val="628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963E0-2C9D-43BF-BE46-5DBDF4B50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70155"/>
            <a:ext cx="6854094" cy="3525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F9AE46-69B5-45C8-AE2F-B24100D30010}"/>
              </a:ext>
            </a:extLst>
          </p:cNvPr>
          <p:cNvSpPr txBox="1"/>
          <p:nvPr/>
        </p:nvSpPr>
        <p:spPr>
          <a:xfrm>
            <a:off x="1464069" y="4395586"/>
            <a:ext cx="621195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What Am I to Teach my Child?</a:t>
            </a:r>
            <a:endParaRPr lang="en-US" sz="495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7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57BAB-42B3-410D-A86B-5DEA7C63E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52" y="2053481"/>
            <a:ext cx="8499751" cy="37470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50" b="1" dirty="0">
                <a:latin typeface="Baskerville" panose="02020502070401020303" pitchFamily="18" charset="0"/>
                <a:ea typeface="Baskerville" panose="02020502070401020303" pitchFamily="18" charset="0"/>
              </a:rPr>
              <a:t>God’s Love for Us</a:t>
            </a:r>
          </a:p>
          <a:p>
            <a:pPr>
              <a:lnSpc>
                <a:spcPct val="100000"/>
              </a:lnSpc>
            </a:pPr>
            <a:r>
              <a:rPr lang="en-US" sz="4050" b="1" dirty="0">
                <a:latin typeface="Baskerville" panose="02020502070401020303" pitchFamily="18" charset="0"/>
                <a:ea typeface="Baskerville" panose="02020502070401020303" pitchFamily="18" charset="0"/>
              </a:rPr>
              <a:t>Satan is our Enemy</a:t>
            </a:r>
          </a:p>
          <a:p>
            <a:pPr>
              <a:lnSpc>
                <a:spcPct val="100000"/>
              </a:lnSpc>
            </a:pPr>
            <a:r>
              <a:rPr lang="en-US" sz="4050" b="1" dirty="0">
                <a:latin typeface="Baskerville" panose="02020502070401020303" pitchFamily="18" charset="0"/>
                <a:ea typeface="Baskerville" panose="02020502070401020303" pitchFamily="18" charset="0"/>
              </a:rPr>
              <a:t>Sin is Real</a:t>
            </a:r>
          </a:p>
          <a:p>
            <a:pPr>
              <a:lnSpc>
                <a:spcPct val="100000"/>
              </a:lnSpc>
            </a:pPr>
            <a:r>
              <a:rPr lang="en-US" sz="4050" b="1" dirty="0">
                <a:latin typeface="Baskerville" panose="02020502070401020303" pitchFamily="18" charset="0"/>
                <a:ea typeface="Baskerville" panose="02020502070401020303" pitchFamily="18" charset="0"/>
              </a:rPr>
              <a:t>God Hates Sin</a:t>
            </a:r>
          </a:p>
          <a:p>
            <a:pPr>
              <a:lnSpc>
                <a:spcPct val="100000"/>
              </a:lnSpc>
            </a:pPr>
            <a:r>
              <a:rPr lang="en-US" sz="4050" b="1" dirty="0">
                <a:latin typeface="Baskerville" panose="02020502070401020303" pitchFamily="18" charset="0"/>
                <a:ea typeface="Baskerville" panose="02020502070401020303" pitchFamily="18" charset="0"/>
              </a:rPr>
              <a:t>Jesus is our ONLY way out of sin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F2E46-9F8C-4E58-AD95-A01296C7FA27}"/>
              </a:ext>
            </a:extLst>
          </p:cNvPr>
          <p:cNvSpPr txBox="1"/>
          <p:nvPr/>
        </p:nvSpPr>
        <p:spPr>
          <a:xfrm>
            <a:off x="166255" y="940760"/>
            <a:ext cx="8977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matic" panose="02000803000000000000" pitchFamily="2" charset="0"/>
              </a:rPr>
              <a:t>We need to Teach</a:t>
            </a:r>
          </a:p>
        </p:txBody>
      </p:sp>
    </p:spTree>
    <p:extLst>
      <p:ext uri="{BB962C8B-B14F-4D97-AF65-F5344CB8AC3E}">
        <p14:creationId xmlns:p14="http://schemas.microsoft.com/office/powerpoint/2010/main" val="471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0F5953-CC82-4713-AEF7-6FFBEB462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FE0A75-BC28-408D-8468-0C237B2E437A}"/>
              </a:ext>
            </a:extLst>
          </p:cNvPr>
          <p:cNvSpPr txBox="1"/>
          <p:nvPr/>
        </p:nvSpPr>
        <p:spPr>
          <a:xfrm>
            <a:off x="112222" y="692464"/>
            <a:ext cx="4792289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latin typeface="Amatic" panose="02000803000000000000" pitchFamily="2" charset="0"/>
              </a:rPr>
              <a:t>What if I don’t Know </a:t>
            </a:r>
          </a:p>
          <a:p>
            <a:pPr algn="ctr"/>
            <a:r>
              <a:rPr lang="en-US" sz="4950" dirty="0">
                <a:latin typeface="Amatic" panose="02000803000000000000" pitchFamily="2" charset="0"/>
              </a:rPr>
              <a:t>these things?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A6185-7867-4C76-8F98-3CCE2141F589}"/>
              </a:ext>
            </a:extLst>
          </p:cNvPr>
          <p:cNvSpPr txBox="1"/>
          <p:nvPr/>
        </p:nvSpPr>
        <p:spPr>
          <a:xfrm>
            <a:off x="112222" y="3762501"/>
            <a:ext cx="40224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Train up a child in the way he should go- but be sure to go that way yourself!</a:t>
            </a:r>
          </a:p>
          <a:p>
            <a:pPr algn="r"/>
            <a:r>
              <a:rPr lang="en-US" sz="2400" dirty="0"/>
              <a:t>~Charles Spurgeon</a:t>
            </a:r>
          </a:p>
        </p:txBody>
      </p:sp>
    </p:spTree>
    <p:extLst>
      <p:ext uri="{BB962C8B-B14F-4D97-AF65-F5344CB8AC3E}">
        <p14:creationId xmlns:p14="http://schemas.microsoft.com/office/powerpoint/2010/main" val="63286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85</TotalTime>
  <Words>73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Amatic</vt:lpstr>
      <vt:lpstr>Arial</vt:lpstr>
      <vt:lpstr>Baskerville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11</cp:revision>
  <dcterms:created xsi:type="dcterms:W3CDTF">2017-09-24T01:03:03Z</dcterms:created>
  <dcterms:modified xsi:type="dcterms:W3CDTF">2023-06-17T15:42:47Z</dcterms:modified>
</cp:coreProperties>
</file>