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sldIdLst>
    <p:sldId id="269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9"/>
    <p:restoredTop sz="95728"/>
  </p:normalViewPr>
  <p:slideViewPr>
    <p:cSldViewPr snapToGrid="0" snapToObjects="1">
      <p:cViewPr varScale="1">
        <p:scale>
          <a:sx n="66" d="100"/>
          <a:sy n="66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BD4609-EEB3-9F40-8154-D9E754E2339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06682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38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40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3CE6-FD6A-4842-866A-AD5E448B37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23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46377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95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B8F-F442-0E41-9809-3BB19D621DF7}" type="datetimeFigureOut">
              <a:rPr lang="en-US" smtClean="0"/>
              <a:t>6/12/22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6BBD-281B-4C4E-BB74-AA482252B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1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28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20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966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270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4F87B8F-F442-0E41-9809-3BB19D621DF7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5136BBD-281B-4C4E-BB74-AA482252B8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550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Chariot Stock Illustrations – 2,240 Chariot Stock Illustrations, Vectors &amp;  Clipart - Dreamstime">
            <a:extLst>
              <a:ext uri="{FF2B5EF4-FFF2-40B4-BE49-F238E27FC236}">
                <a16:creationId xmlns:a16="http://schemas.microsoft.com/office/drawing/2014/main" id="{8DEDF608-438E-164D-8624-D0F59978A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3" r="1" b="1"/>
          <a:stretch/>
        </p:blipFill>
        <p:spPr bwMode="auto">
          <a:xfrm>
            <a:off x="-1" y="885842"/>
            <a:ext cx="121886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5" name="Rectangle 2">
            <a:extLst>
              <a:ext uri="{FF2B5EF4-FFF2-40B4-BE49-F238E27FC236}">
                <a16:creationId xmlns:a16="http://schemas.microsoft.com/office/drawing/2014/main" id="{B1391BC9-06F6-5D4E-9672-E831030DA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00030"/>
            <a:ext cx="9601200" cy="100807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b="1" i="1" u="sng" dirty="0">
                <a:latin typeface="DIN Condensed" pitchFamily="2" charset="0"/>
              </a:rPr>
              <a:t>Roll the Gospel Chariot Song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D0E7C4B1-243D-1F42-9301-26FC346D84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908050"/>
            <a:ext cx="9918700" cy="5816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Roll the gospel chariot along,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Roll the gospel chariot along,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Roll the gospel chariot along,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And we won't tag along behind.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latin typeface="Century Schoolbook" panose="020406040505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If a sinner's in the way, we will stop and pick him up, (x3)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And we won't tag along behind.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latin typeface="Century Schoolbook" panose="020406040505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If the devil's in the way, we will roll right over him, (x3)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And we won't tag along behind. 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latin typeface="Century Schoolbook" panose="020406040505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Repeat vs. 1</a:t>
            </a:r>
          </a:p>
        </p:txBody>
      </p:sp>
    </p:spTree>
    <p:extLst>
      <p:ext uri="{BB962C8B-B14F-4D97-AF65-F5344CB8AC3E}">
        <p14:creationId xmlns:p14="http://schemas.microsoft.com/office/powerpoint/2010/main" val="329291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hariot Stock Illustrations – 2,240 Chariot Stock Illustrations, Vectors &amp;  Clipart - Dreamstime">
            <a:extLst>
              <a:ext uri="{FF2B5EF4-FFF2-40B4-BE49-F238E27FC236}">
                <a16:creationId xmlns:a16="http://schemas.microsoft.com/office/drawing/2014/main" id="{0F339C91-168F-A343-A40F-C13D492AC5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3" r="1" b="1"/>
          <a:stretch/>
        </p:blipFill>
        <p:spPr bwMode="auto">
          <a:xfrm>
            <a:off x="28575" y="900132"/>
            <a:ext cx="121886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32B20-7F0E-B946-B622-84009107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6117"/>
          </a:xfrm>
        </p:spPr>
        <p:txBody>
          <a:bodyPr>
            <a:normAutofit/>
          </a:bodyPr>
          <a:lstStyle/>
          <a:p>
            <a:r>
              <a:rPr lang="en-US" dirty="0">
                <a:latin typeface="DIN Condensed" pitchFamily="2" charset="0"/>
                <a:ea typeface="Krungthep" panose="02000400000000000000" pitchFamily="2" charset="-34"/>
                <a:cs typeface="Krungthep" panose="02000400000000000000" pitchFamily="2" charset="-34"/>
              </a:rPr>
              <a:t>The Gospel Must Be Proclaimed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956A4-6C39-4446-A4F5-D537BDD0F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31917"/>
            <a:ext cx="10342305" cy="5326083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Century Schoolbook" panose="02040604050505020304" pitchFamily="18" charset="0"/>
              </a:rPr>
              <a:t>”Roll The Gospel Chariot Along”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It is our job to spread the gospel- </a:t>
            </a:r>
            <a:r>
              <a:rPr lang="en-US" sz="2400" b="1" dirty="0">
                <a:latin typeface="Century Schoolbook" panose="02040604050505020304" pitchFamily="18" charset="0"/>
              </a:rPr>
              <a:t>Matt 28:19-20; Mark 16:15-16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The Gospel is NOT-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Mans wisdom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Our opinions 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What the majority believes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What IS the Gospel?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It is God’s truth- </a:t>
            </a:r>
            <a:r>
              <a:rPr lang="en-US" sz="2400" b="1" dirty="0">
                <a:latin typeface="Century Schoolbook" panose="02040604050505020304" pitchFamily="18" charset="0"/>
              </a:rPr>
              <a:t>John 17:17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It is the message of Jesus Christ 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The Gospel is what we must to do be saved- </a:t>
            </a:r>
            <a:r>
              <a:rPr lang="en-US" sz="2400" b="1" dirty="0">
                <a:latin typeface="Century Schoolbook" panose="02040604050505020304" pitchFamily="18" charset="0"/>
              </a:rPr>
              <a:t>Rom. 1:16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7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hariot Stock Illustrations – 2,240 Chariot Stock Illustrations, Vectors &amp;  Clipart - Dreamstime">
            <a:extLst>
              <a:ext uri="{FF2B5EF4-FFF2-40B4-BE49-F238E27FC236}">
                <a16:creationId xmlns:a16="http://schemas.microsoft.com/office/drawing/2014/main" id="{D7FEB736-D397-464B-AD31-9CDCAF61FB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3" r="1" b="1"/>
          <a:stretch/>
        </p:blipFill>
        <p:spPr bwMode="auto">
          <a:xfrm>
            <a:off x="-1" y="990600"/>
            <a:ext cx="12188652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32B20-7F0E-B946-B622-84009107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4865"/>
          </a:xfrm>
        </p:spPr>
        <p:txBody>
          <a:bodyPr>
            <a:normAutofit/>
          </a:bodyPr>
          <a:lstStyle/>
          <a:p>
            <a:r>
              <a:rPr lang="en-US" dirty="0">
                <a:latin typeface="DIN Condensed" pitchFamily="2" charset="0"/>
                <a:ea typeface="Krungthep" panose="02000400000000000000" pitchFamily="2" charset="-34"/>
                <a:cs typeface="Krungthep" panose="02000400000000000000" pitchFamily="2" charset="-34"/>
              </a:rPr>
              <a:t>Who Do We Proclaim The Gospel To?</a:t>
            </a: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956A4-6C39-4446-A4F5-D537BDD0F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60665"/>
            <a:ext cx="10266105" cy="4406735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Century Schoolbook" panose="02040604050505020304" pitchFamily="18" charset="0"/>
              </a:rPr>
              <a:t>”If a sinners in the way…”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Who are the sinners?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Those who have never obeyed the gospel- </a:t>
            </a:r>
            <a:r>
              <a:rPr lang="en-US" sz="2400" b="1" dirty="0">
                <a:latin typeface="Century Schoolbook" panose="02040604050505020304" pitchFamily="18" charset="0"/>
              </a:rPr>
              <a:t>1 Cor. 6:9-11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entury Schoolbook" panose="02040604050505020304" pitchFamily="18" charset="0"/>
              </a:rPr>
              <a:t>Fallen Christians- </a:t>
            </a:r>
            <a:r>
              <a:rPr lang="en-US" sz="2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Gal. 6:1-2, 1 Thess. 5:14-15, Matt. 18:15-17</a:t>
            </a:r>
          </a:p>
          <a:p>
            <a:pPr marL="530352" lvl="1" indent="0">
              <a:buNone/>
            </a:pPr>
            <a:endParaRPr lang="en-US" sz="2400" b="1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How to find the sinners?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“roll the gospel chariot” implies actively going out 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Keeping our eyes open- </a:t>
            </a:r>
            <a:r>
              <a:rPr lang="en-US" sz="2400" b="1" dirty="0">
                <a:latin typeface="Century Schoolbook" panose="02040604050505020304" pitchFamily="18" charset="0"/>
              </a:rPr>
              <a:t>John 4:30-35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Go where the lost are- </a:t>
            </a:r>
            <a:r>
              <a:rPr lang="en-US" sz="2400" b="1" dirty="0">
                <a:latin typeface="Century Schoolbook" panose="02040604050505020304" pitchFamily="18" charset="0"/>
              </a:rPr>
              <a:t>Matt. 4:19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6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hariot Stock Illustrations – 2,240 Chariot Stock Illustrations, Vectors &amp;  Clipart - Dreamstime">
            <a:extLst>
              <a:ext uri="{FF2B5EF4-FFF2-40B4-BE49-F238E27FC236}">
                <a16:creationId xmlns:a16="http://schemas.microsoft.com/office/drawing/2014/main" id="{BFA5E404-CB0E-B94E-82C3-69778B337C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3" r="1" b="1"/>
          <a:stretch/>
        </p:blipFill>
        <p:spPr bwMode="auto">
          <a:xfrm>
            <a:off x="-1" y="900137"/>
            <a:ext cx="121886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8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32B20-7F0E-B946-B622-84009107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6740"/>
          </a:xfrm>
        </p:spPr>
        <p:txBody>
          <a:bodyPr>
            <a:normAutofit/>
          </a:bodyPr>
          <a:lstStyle/>
          <a:p>
            <a:r>
              <a:rPr lang="en-US" dirty="0">
                <a:latin typeface="DIN Condensed" pitchFamily="2" charset="0"/>
                <a:ea typeface="Krungthep" panose="02000400000000000000" pitchFamily="2" charset="-34"/>
                <a:cs typeface="Krungthep" panose="02000400000000000000" pitchFamily="2" charset="-34"/>
              </a:rPr>
              <a:t>Satan Will Try To Stop The Gospel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956A4-6C39-4446-A4F5-D537BDD0F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72540"/>
            <a:ext cx="10342305" cy="5220360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Century Schoolbook" panose="02040604050505020304" pitchFamily="18" charset="0"/>
              </a:rPr>
              <a:t>”If the devils in the way”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Satan has &amp; will always try to stop our efforts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We are in a spiritual battle with Satan- </a:t>
            </a:r>
            <a:r>
              <a:rPr lang="en-US" sz="2400" b="1" i="1" dirty="0">
                <a:latin typeface="Century Schoolbook" panose="02040604050505020304" pitchFamily="18" charset="0"/>
              </a:rPr>
              <a:t>1 Peter 5:8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How does Satan stop the spread of the Gospel?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makes some believe God’s word is not true- </a:t>
            </a:r>
            <a:r>
              <a:rPr lang="en-US" sz="2400" b="1" dirty="0">
                <a:latin typeface="Century Schoolbook" panose="02040604050505020304" pitchFamily="18" charset="0"/>
              </a:rPr>
              <a:t>Gen. 3:1-5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makes some believe they have more time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will use family- </a:t>
            </a:r>
            <a:r>
              <a:rPr lang="en-US" sz="2400" b="1" dirty="0">
                <a:latin typeface="Century Schoolbook" panose="02040604050505020304" pitchFamily="18" charset="0"/>
              </a:rPr>
              <a:t>Luke 14:25-33</a:t>
            </a:r>
            <a:r>
              <a:rPr lang="en-US" sz="2400" dirty="0">
                <a:latin typeface="Century Schoolbook" panose="02040604050505020304" pitchFamily="18" charset="0"/>
              </a:rPr>
              <a:t> 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will use false teachers- </a:t>
            </a:r>
            <a:r>
              <a:rPr lang="en-US" sz="2400" b="1" dirty="0">
                <a:latin typeface="Century Schoolbook" panose="02040604050505020304" pitchFamily="18" charset="0"/>
              </a:rPr>
              <a:t>II Tim. 4:1-5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will use personal trials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will use physical possessions- </a:t>
            </a:r>
            <a:r>
              <a:rPr lang="en-US" sz="2400" b="1" dirty="0">
                <a:latin typeface="Century Schoolbook" panose="02040604050505020304" pitchFamily="18" charset="0"/>
              </a:rPr>
              <a:t>Matt. 19:16-22, Luke 16:13</a:t>
            </a:r>
          </a:p>
          <a:p>
            <a:pPr lvl="1"/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5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324</Words>
  <Application>Microsoft Macintosh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Schoolbook</vt:lpstr>
      <vt:lpstr>DIN Condensed</vt:lpstr>
      <vt:lpstr>Franklin Gothic Book</vt:lpstr>
      <vt:lpstr>Crop</vt:lpstr>
      <vt:lpstr>Roll the Gospel Chariot Song</vt:lpstr>
      <vt:lpstr>The Gospel Must Be Proclaimed</vt:lpstr>
      <vt:lpstr>Who Do We Proclaim The Gospel To?</vt:lpstr>
      <vt:lpstr>Satan Will Try To Stop The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Lesson’s From Little Voices</dc:title>
  <dc:creator>Aric Russell</dc:creator>
  <cp:lastModifiedBy>Aric Russell</cp:lastModifiedBy>
  <cp:revision>10</cp:revision>
  <dcterms:created xsi:type="dcterms:W3CDTF">2020-11-29T02:51:41Z</dcterms:created>
  <dcterms:modified xsi:type="dcterms:W3CDTF">2022-06-12T21:30:29Z</dcterms:modified>
</cp:coreProperties>
</file>