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63" r:id="rId2"/>
    <p:sldId id="261" r:id="rId3"/>
    <p:sldId id="256" r:id="rId4"/>
    <p:sldId id="25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3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64644" y="744469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2039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6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624156"/>
            <a:ext cx="1174325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613473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7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05243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8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9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0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503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97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633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6912" userDrawn="1">
          <p15:clr>
            <a:srgbClr val="F26B43"/>
          </p15:clr>
        </p15:guide>
        <p15:guide id="13" pos="936" userDrawn="1">
          <p15:clr>
            <a:srgbClr val="F26B43"/>
          </p15:clr>
        </p15:guide>
        <p15:guide id="14" pos="864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5184" userDrawn="1">
          <p15:clr>
            <a:srgbClr val="F26B43"/>
          </p15:clr>
        </p15:guide>
        <p15:guide id="21" pos="702" userDrawn="1">
          <p15:clr>
            <a:srgbClr val="F26B43"/>
          </p15:clr>
        </p15:guide>
        <p15:guide id="22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76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248" y="1256261"/>
            <a:ext cx="8177513" cy="449708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Matthew 5:48- "Therefore you shall be perfect, just as your Father in heaven is perfect.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Matthew 19:21-  “Jesus said to him, "If you want to be perfect, go, sell what you have and give to the poor, and you will have treasure in heaven; and come, follow Me.“”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James 1:4- “But let patience have its perfect work, that you may be perfect and complete, lacking nothing.”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DO THESE VERSES SCARE YOU?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0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643" y="2774101"/>
            <a:ext cx="6241649" cy="1175501"/>
          </a:xfrm>
        </p:spPr>
        <p:txBody>
          <a:bodyPr/>
          <a:lstStyle/>
          <a:p>
            <a:r>
              <a:rPr lang="en-US" sz="4050" dirty="0"/>
              <a:t>Perfect IN </a:t>
            </a:r>
            <a:r>
              <a:rPr lang="en-US" sz="4050" dirty="0" err="1"/>
              <a:t>JEsus</a:t>
            </a:r>
            <a:r>
              <a:rPr lang="en-US" sz="4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240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GOD’S JOB IS PERFECTION; OUR JOB IS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436" y="2481042"/>
            <a:ext cx="6551429" cy="3005359"/>
          </a:xfrm>
        </p:spPr>
        <p:txBody>
          <a:bodyPr>
            <a:noAutofit/>
          </a:bodyPr>
          <a:lstStyle/>
          <a:p>
            <a:r>
              <a:rPr lang="en-US" sz="2400" dirty="0"/>
              <a:t>Jesus Has Already Perfected Us!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God Is Perfecting Us!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Our Job Is Progress in Christ!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Though Imperfect, We are still Heaven Bound!</a:t>
            </a:r>
          </a:p>
        </p:txBody>
      </p:sp>
    </p:spTree>
    <p:extLst>
      <p:ext uri="{BB962C8B-B14F-4D97-AF65-F5344CB8AC3E}">
        <p14:creationId xmlns:p14="http://schemas.microsoft.com/office/powerpoint/2010/main" val="11195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248" y="1256261"/>
            <a:ext cx="8177513" cy="449708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Matthew 5:48- "Therefore you shall be perfect, just as your Father in heaven is perfect.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Matthew 19:21-  “Jesus said to him, "If you want to be perfect, go, sell what you have and give to the poor, and you will have treasure in heaven; and come, follow Me.“”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James 1:4- “But let patience have its perfect work, that you may be perfect and complete, lacking nothing.”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DO THEY SCARE YOU NOW?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323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45</TotalTime>
  <Words>217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PowerPoint Presentation</vt:lpstr>
      <vt:lpstr>Perfect IN JEsus </vt:lpstr>
      <vt:lpstr>GOD’S JOB IS PERFECTION; OUR JOB IS PROGRESS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Aric</dc:creator>
  <cp:lastModifiedBy>Aric Russell</cp:lastModifiedBy>
  <cp:revision>8</cp:revision>
  <dcterms:created xsi:type="dcterms:W3CDTF">2017-01-21T18:53:19Z</dcterms:created>
  <dcterms:modified xsi:type="dcterms:W3CDTF">2023-06-22T16:45:39Z</dcterms:modified>
</cp:coreProperties>
</file>