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8" r:id="rId3"/>
    <p:sldId id="256" r:id="rId4"/>
    <p:sldId id="257" r:id="rId5"/>
    <p:sldId id="396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255" autoAdjust="0"/>
    <p:restoredTop sz="94660"/>
  </p:normalViewPr>
  <p:slideViewPr>
    <p:cSldViewPr snapToGrid="0">
      <p:cViewPr varScale="1">
        <p:scale>
          <a:sx n="94" d="100"/>
          <a:sy n="94" d="100"/>
        </p:scale>
        <p:origin x="143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70ADF-1180-4CBF-AE9E-45A2E404E55D}" type="datetimeFigureOut">
              <a:rPr lang="en-US" smtClean="0"/>
              <a:t>5/17/23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D440B-5C81-4933-852B-0BE96A6A1A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64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70ADF-1180-4CBF-AE9E-45A2E404E55D}" type="datetimeFigureOut">
              <a:rPr lang="en-US" smtClean="0"/>
              <a:t>5/17/23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D440B-5C81-4933-852B-0BE96A6A1A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376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70ADF-1180-4CBF-AE9E-45A2E404E55D}" type="datetimeFigureOut">
              <a:rPr lang="en-US" smtClean="0"/>
              <a:t>5/17/23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D440B-5C81-4933-852B-0BE96A6A1A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2582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AF598-E77B-264C-9EF2-0C120C8D4869}" type="datetimeFigureOut">
              <a:rPr lang="en-US" smtClean="0"/>
              <a:t>5/17/23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A4B64-0ABE-A34C-A38B-11B557596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8114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AF598-E77B-264C-9EF2-0C120C8D4869}" type="datetimeFigureOut">
              <a:rPr lang="en-US" smtClean="0"/>
              <a:t>5/17/23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A4B64-0ABE-A34C-A38B-11B557596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2402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AF598-E77B-264C-9EF2-0C120C8D4869}" type="datetimeFigureOut">
              <a:rPr lang="en-US" smtClean="0"/>
              <a:t>5/17/23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A4B64-0ABE-A34C-A38B-11B557596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1800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AF598-E77B-264C-9EF2-0C120C8D4869}" type="datetimeFigureOut">
              <a:rPr lang="en-US" smtClean="0"/>
              <a:t>5/17/23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A4B64-0ABE-A34C-A38B-11B557596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3057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AF598-E77B-264C-9EF2-0C120C8D4869}" type="datetimeFigureOut">
              <a:rPr lang="en-US" smtClean="0"/>
              <a:t>5/17/23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A4B64-0ABE-A34C-A38B-11B557596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8496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AF598-E77B-264C-9EF2-0C120C8D4869}" type="datetimeFigureOut">
              <a:rPr lang="en-US" smtClean="0"/>
              <a:t>5/17/23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A4B64-0ABE-A34C-A38B-11B557596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6268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AF598-E77B-264C-9EF2-0C120C8D4869}" type="datetimeFigureOut">
              <a:rPr lang="en-US" smtClean="0"/>
              <a:t>5/17/23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A4B64-0ABE-A34C-A38B-11B557596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6046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AF598-E77B-264C-9EF2-0C120C8D4869}" type="datetimeFigureOut">
              <a:rPr lang="en-US" smtClean="0"/>
              <a:t>5/17/23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A4B64-0ABE-A34C-A38B-11B557596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948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70ADF-1180-4CBF-AE9E-45A2E404E55D}" type="datetimeFigureOut">
              <a:rPr lang="en-US" smtClean="0"/>
              <a:t>5/17/23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D440B-5C81-4933-852B-0BE96A6A1A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6149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AF598-E77B-264C-9EF2-0C120C8D4869}" type="datetimeFigureOut">
              <a:rPr lang="en-US" smtClean="0"/>
              <a:t>5/17/23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A4B64-0ABE-A34C-A38B-11B557596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4742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AF598-E77B-264C-9EF2-0C120C8D4869}" type="datetimeFigureOut">
              <a:rPr lang="en-US" smtClean="0"/>
              <a:t>5/17/23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A4B64-0ABE-A34C-A38B-11B557596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4429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AF598-E77B-264C-9EF2-0C120C8D4869}" type="datetimeFigureOut">
              <a:rPr lang="en-US" smtClean="0"/>
              <a:t>5/17/23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A4B64-0ABE-A34C-A38B-11B557596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264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70ADF-1180-4CBF-AE9E-45A2E404E55D}" type="datetimeFigureOut">
              <a:rPr lang="en-US" smtClean="0"/>
              <a:t>5/17/23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D440B-5C81-4933-852B-0BE96A6A1A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220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70ADF-1180-4CBF-AE9E-45A2E404E55D}" type="datetimeFigureOut">
              <a:rPr lang="en-US" smtClean="0"/>
              <a:t>5/17/23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D440B-5C81-4933-852B-0BE96A6A1A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927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70ADF-1180-4CBF-AE9E-45A2E404E55D}" type="datetimeFigureOut">
              <a:rPr lang="en-US" smtClean="0"/>
              <a:t>5/17/23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D440B-5C81-4933-852B-0BE96A6A1A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624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70ADF-1180-4CBF-AE9E-45A2E404E55D}" type="datetimeFigureOut">
              <a:rPr lang="en-US" smtClean="0"/>
              <a:t>5/17/23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D440B-5C81-4933-852B-0BE96A6A1A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720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70ADF-1180-4CBF-AE9E-45A2E404E55D}" type="datetimeFigureOut">
              <a:rPr lang="en-US" smtClean="0"/>
              <a:t>5/17/23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D440B-5C81-4933-852B-0BE96A6A1A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125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70ADF-1180-4CBF-AE9E-45A2E404E55D}" type="datetimeFigureOut">
              <a:rPr lang="en-US" smtClean="0"/>
              <a:t>5/17/23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D440B-5C81-4933-852B-0BE96A6A1A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613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70ADF-1180-4CBF-AE9E-45A2E404E55D}" type="datetimeFigureOut">
              <a:rPr lang="en-US" smtClean="0"/>
              <a:t>5/17/23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D440B-5C81-4933-852B-0BE96A6A1A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450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670ADF-1180-4CBF-AE9E-45A2E404E55D}" type="datetimeFigureOut">
              <a:rPr lang="en-US" smtClean="0"/>
              <a:t>5/17/23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CD440B-5C81-4933-852B-0BE96A6A1A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880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20D04A-6EF7-4665-B131-E359AC6C5C6A}" type="datetimeFigureOut">
              <a:rPr lang="en-US" smtClean="0"/>
              <a:pPr/>
              <a:t>5/17/23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C8E0A6-1D75-4B7B-8C39-611D36EF23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482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33229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070346-1011-4FC4-979B-A6C5179B3F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5508" y="144100"/>
            <a:ext cx="6562492" cy="1941552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Gabriola" pitchFamily="82" charset="0"/>
              </a:rPr>
              <a:t>OVERCOMING THE THORNS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65F11A-2B04-4E75-8780-A7FCA767DA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6122020"/>
            <a:ext cx="6858000" cy="735980"/>
          </a:xfrm>
        </p:spPr>
        <p:txBody>
          <a:bodyPr>
            <a:normAutofit/>
          </a:bodyPr>
          <a:lstStyle/>
          <a:p>
            <a:r>
              <a:rPr lang="en-US" sz="4000" b="1" dirty="0"/>
              <a:t>II CORINTHIANS 12:7-10</a:t>
            </a:r>
          </a:p>
        </p:txBody>
      </p:sp>
    </p:spTree>
    <p:extLst>
      <p:ext uri="{BB962C8B-B14F-4D97-AF65-F5344CB8AC3E}">
        <p14:creationId xmlns:p14="http://schemas.microsoft.com/office/powerpoint/2010/main" val="37918868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5000"/>
            <a:lum/>
          </a:blip>
          <a:srcRect/>
          <a:stretch>
            <a:fillRect l="-1000" t="-17000" r="-1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02A3B-97BB-484E-9262-D8C9A17B03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325" y="175006"/>
            <a:ext cx="8515350" cy="1325563"/>
          </a:xfrm>
        </p:spPr>
        <p:txBody>
          <a:bodyPr/>
          <a:lstStyle/>
          <a:p>
            <a:pPr algn="ctr"/>
            <a:r>
              <a:rPr lang="en-US" dirty="0">
                <a:latin typeface="Cooper Black" panose="0208090404030B020404" pitchFamily="18" charset="77"/>
              </a:rPr>
              <a:t>OVERCOMING THE THORNS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66436E-24A8-423F-9EBF-8CB985B12DA8}"/>
              </a:ext>
            </a:extLst>
          </p:cNvPr>
          <p:cNvSpPr txBox="1"/>
          <p:nvPr/>
        </p:nvSpPr>
        <p:spPr>
          <a:xfrm>
            <a:off x="2838752" y="1493195"/>
            <a:ext cx="630524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§"/>
            </a:pPr>
            <a:r>
              <a:rPr lang="en-US" sz="3000" b="1" dirty="0">
                <a:solidFill>
                  <a:srgbClr val="FF0000"/>
                </a:solidFill>
                <a:latin typeface="Gautami" panose="020B0502040204020203" pitchFamily="34" charset="0"/>
                <a:ea typeface="Ayuthaya" pitchFamily="2" charset="-34"/>
                <a:cs typeface="Gautami" panose="020B0502040204020203" pitchFamily="34" charset="0"/>
              </a:rPr>
              <a:t>Thorns happen!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3000" b="1" dirty="0">
                <a:solidFill>
                  <a:srgbClr val="FF0000"/>
                </a:solidFill>
                <a:latin typeface="Gautami" panose="020B0502040204020203" pitchFamily="34" charset="0"/>
                <a:ea typeface="Ayuthaya" pitchFamily="2" charset="-34"/>
                <a:cs typeface="Gautami" panose="020B0502040204020203" pitchFamily="34" charset="0"/>
              </a:rPr>
              <a:t>God and Satan’s role and the thorns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3000" b="1" dirty="0">
                <a:solidFill>
                  <a:srgbClr val="FF0000"/>
                </a:solidFill>
                <a:latin typeface="Gautami" panose="020B0502040204020203" pitchFamily="34" charset="0"/>
                <a:ea typeface="Ayuthaya" pitchFamily="2" charset="-34"/>
                <a:cs typeface="Gautami" panose="020B0502040204020203" pitchFamily="34" charset="0"/>
              </a:rPr>
              <a:t>Responding to the Thorns:</a:t>
            </a:r>
          </a:p>
          <a:p>
            <a:pPr marL="914400" lvl="1" indent="-457200">
              <a:buFont typeface="Wingdings" pitchFamily="2" charset="2"/>
              <a:buChar char="§"/>
            </a:pPr>
            <a:r>
              <a:rPr lang="en-US" sz="3000" b="1" dirty="0">
                <a:solidFill>
                  <a:srgbClr val="FF0000"/>
                </a:solidFill>
                <a:latin typeface="Gautami" panose="020B0502040204020203" pitchFamily="34" charset="0"/>
                <a:ea typeface="Ayuthaya" pitchFamily="2" charset="-34"/>
                <a:cs typeface="Gautami" panose="020B0502040204020203" pitchFamily="34" charset="0"/>
              </a:rPr>
              <a:t>Remember Jesus</a:t>
            </a:r>
          </a:p>
          <a:p>
            <a:pPr marL="914400" lvl="1" indent="-457200">
              <a:buFont typeface="Wingdings" pitchFamily="2" charset="2"/>
              <a:buChar char="§"/>
            </a:pPr>
            <a:r>
              <a:rPr lang="en-US" sz="3000" b="1" dirty="0">
                <a:solidFill>
                  <a:srgbClr val="FF0000"/>
                </a:solidFill>
                <a:latin typeface="Gautami" panose="020B0502040204020203" pitchFamily="34" charset="0"/>
                <a:ea typeface="Ayuthaya" pitchFamily="2" charset="-34"/>
                <a:cs typeface="Gautami" panose="020B0502040204020203" pitchFamily="34" charset="0"/>
              </a:rPr>
              <a:t>Let the thorns lead you to God</a:t>
            </a:r>
          </a:p>
          <a:p>
            <a:pPr marL="914400" lvl="1" indent="-457200">
              <a:buFont typeface="Wingdings" pitchFamily="2" charset="2"/>
              <a:buChar char="§"/>
            </a:pPr>
            <a:r>
              <a:rPr lang="en-US" sz="3000" b="1" dirty="0">
                <a:solidFill>
                  <a:srgbClr val="FF0000"/>
                </a:solidFill>
                <a:latin typeface="Gautami" panose="020B0502040204020203" pitchFamily="34" charset="0"/>
                <a:ea typeface="Ayuthaya" pitchFamily="2" charset="-34"/>
                <a:cs typeface="Gautami" panose="020B0502040204020203" pitchFamily="34" charset="0"/>
              </a:rPr>
              <a:t>Trust God </a:t>
            </a:r>
          </a:p>
          <a:p>
            <a:pPr marL="914400" lvl="1" indent="-457200">
              <a:buFont typeface="Wingdings" pitchFamily="2" charset="2"/>
              <a:buChar char="§"/>
            </a:pPr>
            <a:r>
              <a:rPr lang="en-US" sz="3000" b="1" dirty="0">
                <a:solidFill>
                  <a:srgbClr val="FF0000"/>
                </a:solidFill>
                <a:latin typeface="Gautami" panose="020B0502040204020203" pitchFamily="34" charset="0"/>
                <a:ea typeface="Ayuthaya" pitchFamily="2" charset="-34"/>
                <a:cs typeface="Gautami" panose="020B0502040204020203" pitchFamily="34" charset="0"/>
              </a:rPr>
              <a:t>Accept the thorns</a:t>
            </a:r>
          </a:p>
          <a:p>
            <a:pPr marL="914400" lvl="1" indent="-457200">
              <a:buFont typeface="Wingdings" pitchFamily="2" charset="2"/>
              <a:buChar char="§"/>
            </a:pPr>
            <a:r>
              <a:rPr lang="en-US" sz="3000" b="1" dirty="0">
                <a:solidFill>
                  <a:srgbClr val="FF0000"/>
                </a:solidFill>
                <a:latin typeface="Gautami" panose="020B0502040204020203" pitchFamily="34" charset="0"/>
                <a:ea typeface="Ayuthaya" pitchFamily="2" charset="-34"/>
                <a:cs typeface="Gautami" panose="020B0502040204020203" pitchFamily="34" charset="0"/>
              </a:rPr>
              <a:t>Be glad for the thorns</a:t>
            </a:r>
          </a:p>
          <a:p>
            <a:pPr marL="914400" lvl="1" indent="-457200">
              <a:buFont typeface="Wingdings" pitchFamily="2" charset="2"/>
              <a:buChar char="§"/>
            </a:pPr>
            <a:r>
              <a:rPr lang="en-US" sz="3000" b="1" dirty="0">
                <a:solidFill>
                  <a:srgbClr val="FF0000"/>
                </a:solidFill>
                <a:latin typeface="Gautami" panose="020B0502040204020203" pitchFamily="34" charset="0"/>
                <a:ea typeface="Ayuthaya" pitchFamily="2" charset="-34"/>
                <a:cs typeface="Gautami" panose="020B0502040204020203" pitchFamily="34" charset="0"/>
              </a:rPr>
              <a:t>Strengthen others</a:t>
            </a:r>
          </a:p>
        </p:txBody>
      </p:sp>
    </p:spTree>
    <p:extLst>
      <p:ext uri="{BB962C8B-B14F-4D97-AF65-F5344CB8AC3E}">
        <p14:creationId xmlns:p14="http://schemas.microsoft.com/office/powerpoint/2010/main" val="3854996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1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2CC95A1-0061-1A49-9FA4-596713FEF5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2067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573</TotalTime>
  <Words>45</Words>
  <Application>Microsoft Macintosh PowerPoint</Application>
  <PresentationFormat>On-screen Show (4:3)</PresentationFormat>
  <Paragraphs>12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3" baseType="lpstr">
      <vt:lpstr>Arial</vt:lpstr>
      <vt:lpstr>Calibri</vt:lpstr>
      <vt:lpstr>Calibri Light</vt:lpstr>
      <vt:lpstr>Cooper Black</vt:lpstr>
      <vt:lpstr>Gabriola</vt:lpstr>
      <vt:lpstr>Gautami</vt:lpstr>
      <vt:lpstr>Wingdings</vt:lpstr>
      <vt:lpstr>Office Theme</vt:lpstr>
      <vt:lpstr>1_Office Theme</vt:lpstr>
      <vt:lpstr>PowerPoint Presentation</vt:lpstr>
      <vt:lpstr>OVERCOMING THE THORNS</vt:lpstr>
      <vt:lpstr>OVERCOMING THE THORNS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 COMING THE THORNS</dc:title>
  <dc:creator>Aric</dc:creator>
  <cp:lastModifiedBy>Aric Russell</cp:lastModifiedBy>
  <cp:revision>8</cp:revision>
  <dcterms:created xsi:type="dcterms:W3CDTF">2017-08-13T01:06:18Z</dcterms:created>
  <dcterms:modified xsi:type="dcterms:W3CDTF">2023-05-17T17:18:53Z</dcterms:modified>
</cp:coreProperties>
</file>