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3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3"/>
  </p:normalViewPr>
  <p:slideViewPr>
    <p:cSldViewPr snapToGrid="0" snapToObjects="1">
      <p:cViewPr varScale="1">
        <p:scale>
          <a:sx n="86" d="100"/>
          <a:sy n="86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1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4CB3-D734-2E49-8E08-0A2D48B1F4A3}" type="datetimeFigureOut">
              <a:rPr lang="en-US" smtClean="0"/>
              <a:t>4/14/23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BF92-F09B-A743-A357-807DA5280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3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E914-4F7B-D36E-7757-D4DE93CE2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AC01A-084A-3D19-E480-12659D688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50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r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7C32-18B5-2343-AF4F-21F3338F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Chalkboard SE" panose="03050602040202020205" pitchFamily="66" charset="77"/>
              </a:rPr>
              <a:t>Back To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914A3-F1A0-7347-A822-B4EF861A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halkboard SE" panose="03050602040202020205" pitchFamily="66" charset="77"/>
              </a:rPr>
              <a:t>Energize your faith</a:t>
            </a:r>
          </a:p>
          <a:p>
            <a:r>
              <a:rPr lang="en-US" sz="5400" dirty="0">
                <a:solidFill>
                  <a:schemeClr val="bg1"/>
                </a:solidFill>
                <a:latin typeface="Chalkboard SE" panose="03050602040202020205" pitchFamily="66" charset="77"/>
              </a:rPr>
              <a:t>Strengthen your hope</a:t>
            </a:r>
          </a:p>
          <a:p>
            <a:r>
              <a:rPr lang="en-US" sz="5400" dirty="0">
                <a:solidFill>
                  <a:schemeClr val="bg1"/>
                </a:solidFill>
                <a:latin typeface="Chalkboard SE" panose="03050602040202020205" pitchFamily="66" charset="77"/>
              </a:rPr>
              <a:t>Activate your love</a:t>
            </a:r>
          </a:p>
          <a:p>
            <a:r>
              <a:rPr lang="en-US" sz="5400" dirty="0">
                <a:solidFill>
                  <a:schemeClr val="bg1"/>
                </a:solidFill>
                <a:latin typeface="Chalkboard SE" panose="03050602040202020205" pitchFamily="66" charset="77"/>
              </a:rPr>
              <a:t>Enjoy your peace</a:t>
            </a:r>
          </a:p>
        </p:txBody>
      </p:sp>
    </p:spTree>
    <p:extLst>
      <p:ext uri="{BB962C8B-B14F-4D97-AF65-F5344CB8AC3E}">
        <p14:creationId xmlns:p14="http://schemas.microsoft.com/office/powerpoint/2010/main" val="8395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16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Chalkboard SE</vt:lpstr>
      <vt:lpstr>Office Theme</vt:lpstr>
      <vt:lpstr>PowerPoint Presentation</vt:lpstr>
      <vt:lpstr>PowerPoint Presentation</vt:lpstr>
      <vt:lpstr>Back To The Basics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2</cp:revision>
  <dcterms:created xsi:type="dcterms:W3CDTF">2021-03-06T14:38:13Z</dcterms:created>
  <dcterms:modified xsi:type="dcterms:W3CDTF">2023-04-14T13:47:19Z</dcterms:modified>
</cp:coreProperties>
</file>