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86" r:id="rId3"/>
  </p:sldMasterIdLst>
  <p:sldIdLst>
    <p:sldId id="392" r:id="rId4"/>
    <p:sldId id="256" r:id="rId5"/>
    <p:sldId id="257" r:id="rId6"/>
    <p:sldId id="258" r:id="rId7"/>
    <p:sldId id="3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3095"/>
  </p:normalViewPr>
  <p:slideViewPr>
    <p:cSldViewPr snapToGrid="0" snapToObjects="1">
      <p:cViewPr varScale="1">
        <p:scale>
          <a:sx n="60" d="100"/>
          <a:sy n="60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009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5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7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0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2268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3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297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ECC4B3F-7FD2-E643-8BF9-48C26523DDD3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CB56973-1805-EB46-A28F-0C4A628AF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3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7C03-C552-5C6D-FB9F-D6DB50FD5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First Gospel Sermon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11044-BE8E-4240-A72C-6450414DD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/>
              <a:t>Acts 2:22-41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BD3D-78E8-E481-B485-AEF01415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Sermon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93D27-AA5E-E6E2-A060-D4BF42CB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26066"/>
            <a:ext cx="7200900" cy="4717597"/>
          </a:xfrm>
        </p:spPr>
        <p:txBody>
          <a:bodyPr>
            <a:noAutofit/>
          </a:bodyPr>
          <a:lstStyle/>
          <a:p>
            <a:r>
              <a:rPr lang="en-US" sz="2800" dirty="0"/>
              <a:t>Jesus attested by God- Vs. 22</a:t>
            </a:r>
          </a:p>
          <a:p>
            <a:r>
              <a:rPr lang="en-US" sz="2800" dirty="0"/>
              <a:t>Jesus put to death- vs. 23</a:t>
            </a:r>
          </a:p>
          <a:p>
            <a:r>
              <a:rPr lang="en-US" sz="2800" dirty="0"/>
              <a:t>Jesus raised from the dead- vs. 24</a:t>
            </a:r>
          </a:p>
          <a:p>
            <a:pPr lvl="1"/>
            <a:r>
              <a:rPr lang="en-US" sz="2800" dirty="0"/>
              <a:t>David’s prophecy- vs. 25-31 (Psalm 16:8-11)</a:t>
            </a:r>
          </a:p>
          <a:p>
            <a:pPr lvl="1"/>
            <a:r>
              <a:rPr lang="en-US" sz="2800" dirty="0"/>
              <a:t>Eyewitness testimony of the Apostles- vs. 32</a:t>
            </a:r>
          </a:p>
          <a:p>
            <a:pPr lvl="1"/>
            <a:r>
              <a:rPr lang="en-US" sz="2800" dirty="0"/>
              <a:t>Outpouring of the Spirit- vs. 33</a:t>
            </a:r>
          </a:p>
          <a:p>
            <a:r>
              <a:rPr lang="en-US" sz="2800" dirty="0"/>
              <a:t>Jesus Exalted as Lord and Christ- vs. 36</a:t>
            </a:r>
          </a:p>
        </p:txBody>
      </p:sp>
    </p:spTree>
    <p:extLst>
      <p:ext uri="{BB962C8B-B14F-4D97-AF65-F5344CB8AC3E}">
        <p14:creationId xmlns:p14="http://schemas.microsoft.com/office/powerpoint/2010/main" val="7880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F63B-1016-6E52-BBEB-6A1E194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57200"/>
            <a:ext cx="7200900" cy="1485900"/>
          </a:xfrm>
        </p:spPr>
        <p:txBody>
          <a:bodyPr/>
          <a:lstStyle/>
          <a:p>
            <a:r>
              <a:rPr lang="en-US" dirty="0"/>
              <a:t>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A550-ED61-9B45-DF01-7C383B13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28750"/>
            <a:ext cx="7200900" cy="3788228"/>
          </a:xfrm>
        </p:spPr>
        <p:txBody>
          <a:bodyPr>
            <a:noAutofit/>
          </a:bodyPr>
          <a:lstStyle/>
          <a:p>
            <a:r>
              <a:rPr lang="en-US" sz="2400" dirty="0"/>
              <a:t>The Reaction</a:t>
            </a:r>
          </a:p>
          <a:p>
            <a:pPr lvl="1"/>
            <a:r>
              <a:rPr lang="en-US" sz="2400" dirty="0"/>
              <a:t>Cut to the heart- vs. 37</a:t>
            </a:r>
          </a:p>
          <a:p>
            <a:pPr lvl="1"/>
            <a:r>
              <a:rPr lang="en-US" sz="2400" dirty="0"/>
              <a:t>“What shall we do?”- vs. 37</a:t>
            </a:r>
          </a:p>
          <a:p>
            <a:r>
              <a:rPr lang="en-US" sz="2400" dirty="0"/>
              <a:t>The Reply- vs. 38</a:t>
            </a:r>
          </a:p>
          <a:p>
            <a:pPr lvl="1"/>
            <a:r>
              <a:rPr lang="en-US" sz="2400" dirty="0"/>
              <a:t>Repent- Luke 13:3; Acts 3:19; Acts 17:30</a:t>
            </a:r>
          </a:p>
          <a:p>
            <a:pPr lvl="1"/>
            <a:r>
              <a:rPr lang="en-US" sz="2400" dirty="0"/>
              <a:t>Be Baptized- Mark 16:16; Acts 22:16</a:t>
            </a:r>
          </a:p>
          <a:p>
            <a:pPr lvl="1"/>
            <a:r>
              <a:rPr lang="en-US" sz="2400" dirty="0"/>
              <a:t>Why?- for the remission of sins- vs. 38; I Peter 3:21</a:t>
            </a:r>
          </a:p>
          <a:p>
            <a:r>
              <a:rPr lang="en-US" sz="2400" dirty="0"/>
              <a:t>The Result</a:t>
            </a:r>
          </a:p>
          <a:p>
            <a:pPr lvl="1"/>
            <a:r>
              <a:rPr lang="en-US" sz="2400" dirty="0"/>
              <a:t>Save yourselves from this crooked generation- vs. 40</a:t>
            </a:r>
          </a:p>
          <a:p>
            <a:pPr lvl="1"/>
            <a:r>
              <a:rPr lang="en-US" sz="2400" dirty="0"/>
              <a:t>3000 souls were saved- vs. 41</a:t>
            </a:r>
          </a:p>
        </p:txBody>
      </p:sp>
    </p:spTree>
    <p:extLst>
      <p:ext uri="{BB962C8B-B14F-4D97-AF65-F5344CB8AC3E}">
        <p14:creationId xmlns:p14="http://schemas.microsoft.com/office/powerpoint/2010/main" val="10457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538</TotalTime>
  <Words>136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Franklin Gothic Book</vt:lpstr>
      <vt:lpstr>Crop</vt:lpstr>
      <vt:lpstr>1_Office Theme</vt:lpstr>
      <vt:lpstr>Office Theme</vt:lpstr>
      <vt:lpstr>PowerPoint Presentation</vt:lpstr>
      <vt:lpstr>The First Gospel Sermon</vt:lpstr>
      <vt:lpstr>The Sermon</vt:lpstr>
      <vt:lpstr>The Response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Gospel Sermon</dc:title>
  <dc:creator>Aric Russell</dc:creator>
  <cp:lastModifiedBy>Aric Russell</cp:lastModifiedBy>
  <cp:revision>3</cp:revision>
  <dcterms:created xsi:type="dcterms:W3CDTF">2022-04-29T17:22:28Z</dcterms:created>
  <dcterms:modified xsi:type="dcterms:W3CDTF">2023-04-08T02:42:06Z</dcterms:modified>
</cp:coreProperties>
</file>