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Montserrat" panose="00000500000000000000" pitchFamily="2" charset="0"/>
      <p:regular r:id="rId5"/>
      <p:bold r:id="rId6"/>
      <p:italic r:id="rId7"/>
      <p:boldItalic r:id="rId8"/>
    </p:embeddedFont>
    <p:embeddedFont>
      <p:font typeface="Oswald" panose="00000500000000000000" pitchFamily="2" charset="0"/>
      <p:regular r:id="rId9"/>
      <p:bold r:id="rId10"/>
    </p:embeddedFont>
    <p:embeddedFont>
      <p:font typeface="Playfair Display" panose="000005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2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0acda76a4d4c4fc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0acda76a4d4c4fc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871800"/>
            <a:ext cx="8455500" cy="28623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4734200"/>
            <a:ext cx="4910100" cy="7704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33233"/>
            <a:ext cx="8520600" cy="28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43045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43650" y="744450"/>
            <a:ext cx="567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871800"/>
            <a:ext cx="8455500" cy="28623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645433"/>
            <a:ext cx="8520600" cy="44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645400"/>
            <a:ext cx="3999900" cy="44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645400"/>
            <a:ext cx="3999900" cy="44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0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442233"/>
            <a:ext cx="4045200" cy="238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38952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645433"/>
            <a:ext cx="8520600" cy="44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871800"/>
            <a:ext cx="8455500" cy="28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Year of the Lord's Favor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4734200"/>
            <a:ext cx="49101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Leviticus 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Year of the Lord's Favor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698" y="1356967"/>
            <a:ext cx="8520600" cy="44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 dirty="0"/>
              <a:t>A year of celebration (Lev 25:9)</a:t>
            </a:r>
            <a:endParaRPr sz="26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 dirty="0"/>
              <a:t>A year of rest (Lev 25:11-12, 18-22)</a:t>
            </a:r>
            <a:endParaRPr sz="26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 dirty="0"/>
              <a:t>A year of inheritance (Lev 25:10, 23-34)</a:t>
            </a:r>
            <a:endParaRPr sz="26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 dirty="0"/>
              <a:t>A year of liberation (Lev 25:10, 35-54)</a:t>
            </a:r>
            <a:endParaRPr sz="26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 dirty="0"/>
              <a:t>Jesus’ announcement of the Kingdom (</a:t>
            </a:r>
            <a:r>
              <a:rPr lang="en" sz="2600"/>
              <a:t>Luke 4:16-21</a:t>
            </a:r>
            <a:r>
              <a:rPr lang="en" sz="2600" dirty="0"/>
              <a:t>, 7:18-23)</a:t>
            </a:r>
            <a:endParaRPr sz="26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 dirty="0"/>
              <a:t>Paul's herald of the resurrection (1 Cor 15:50-53, 1 Thess 4:14-18)</a:t>
            </a:r>
            <a:endParaRPr sz="2600" dirty="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9363" y="5105576"/>
            <a:ext cx="4945275" cy="157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78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Montserrat</vt:lpstr>
      <vt:lpstr>Arial</vt:lpstr>
      <vt:lpstr>Playfair Display</vt:lpstr>
      <vt:lpstr>Oswald</vt:lpstr>
      <vt:lpstr>Pop</vt:lpstr>
      <vt:lpstr>The Year of the Lord's Favor</vt:lpstr>
      <vt:lpstr>The Year of the Lord's Favor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Year of the Lord's Favor</dc:title>
  <cp:lastModifiedBy>Eastview Church</cp:lastModifiedBy>
  <cp:revision>2</cp:revision>
  <dcterms:modified xsi:type="dcterms:W3CDTF">2023-03-12T22:10:44Z</dcterms:modified>
</cp:coreProperties>
</file>