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94000"/>
  </p:normalViewPr>
  <p:slideViewPr>
    <p:cSldViewPr snapToGrid="0" snapToObjects="1">
      <p:cViewPr varScale="1">
        <p:scale>
          <a:sx n="70" d="100"/>
          <a:sy n="7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EE8-322F-0648-9172-3413247F389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8FB9-48C8-0C49-B038-A17A68B4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AEF97-C22F-8348-A4DE-25BFE35EC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68" y="0"/>
            <a:ext cx="5875663" cy="84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D2A6E6-F5DD-8947-A129-BFFE5AC05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8" r="1" b="1"/>
          <a:stretch/>
        </p:blipFill>
        <p:spPr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9DECB0-A285-8C45-8309-31D250DA946F}"/>
              </a:ext>
            </a:extLst>
          </p:cNvPr>
          <p:cNvSpPr/>
          <p:nvPr/>
        </p:nvSpPr>
        <p:spPr>
          <a:xfrm>
            <a:off x="314967" y="1131094"/>
            <a:ext cx="3505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rgbClr val="FF0000"/>
                </a:solidFill>
                <a:latin typeface="Rockwell" panose="02060603020205020403" pitchFamily="18" charset="77"/>
              </a:rPr>
              <a:t>Satan Stalks</a:t>
            </a:r>
            <a:endParaRPr lang="en-US" sz="7200">
              <a:solidFill>
                <a:srgbClr val="FF0000"/>
              </a:solidFill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871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1936E9-1017-154F-8A76-BAD64B6CC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4" b="-2"/>
          <a:stretch/>
        </p:blipFill>
        <p:spPr>
          <a:xfrm>
            <a:off x="20" y="10"/>
            <a:ext cx="9143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C96BEA-9333-A441-A10F-35D9D729F9B1}"/>
              </a:ext>
            </a:extLst>
          </p:cNvPr>
          <p:cNvSpPr/>
          <p:nvPr/>
        </p:nvSpPr>
        <p:spPr>
          <a:xfrm>
            <a:off x="227778" y="1042788"/>
            <a:ext cx="3443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Satan’s Attack</a:t>
            </a:r>
            <a:endParaRPr lang="en-US" sz="5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F288A6-6844-2E4C-BD78-976BD164A453}"/>
              </a:ext>
            </a:extLst>
          </p:cNvPr>
          <p:cNvSpPr/>
          <p:nvPr/>
        </p:nvSpPr>
        <p:spPr>
          <a:xfrm>
            <a:off x="4572000" y="1482698"/>
            <a:ext cx="43442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Satan Lies- John 8:44</a:t>
            </a: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Satan Uses our natural  desires-  I John 2:16</a:t>
            </a: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Satan uses others- Matthew 16:22-23</a:t>
            </a: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Satan uses our emotions- Ephesians 4:26</a:t>
            </a:r>
            <a:endParaRPr lang="en-US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02C1-AA55-6347-814B-B033232A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591742"/>
            <a:ext cx="8193881" cy="1762646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Acts 2:42- “And they continued steadfastly in the apostles’ doctrine and fellowship, in the breaking of bread, and in prayers.”</a:t>
            </a:r>
            <a:endParaRPr lang="en-US" sz="3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49063-3C54-6B4F-8D67-42307DDB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47002"/>
            <a:ext cx="7886700" cy="4210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08E75-9E06-0846-8956-5051C9F5C9C5}"/>
              </a:ext>
            </a:extLst>
          </p:cNvPr>
          <p:cNvSpPr/>
          <p:nvPr/>
        </p:nvSpPr>
        <p:spPr>
          <a:xfrm>
            <a:off x="1961068" y="5287344"/>
            <a:ext cx="527086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latin typeface="Cooper Black" panose="0208090404030B020404" pitchFamily="18" charset="77"/>
              </a:rPr>
              <a:t>Take Refuge in God</a:t>
            </a:r>
          </a:p>
        </p:txBody>
      </p:sp>
    </p:spTree>
    <p:extLst>
      <p:ext uri="{BB962C8B-B14F-4D97-AF65-F5344CB8AC3E}">
        <p14:creationId xmlns:p14="http://schemas.microsoft.com/office/powerpoint/2010/main" val="422743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02C1-AA55-6347-814B-B033232A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591742"/>
            <a:ext cx="8193881" cy="1762646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Acts 2:42- “And they continued steadfastly in </a:t>
            </a:r>
            <a:r>
              <a:rPr lang="en-US" sz="3000" b="1" dirty="0">
                <a:solidFill>
                  <a:srgbClr val="FF0000"/>
                </a:solidFill>
                <a:latin typeface="Rockwell" panose="02060603020205020403" pitchFamily="18" charset="77"/>
              </a:rPr>
              <a:t>the apostles’ doctrine </a:t>
            </a:r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and fellowship, in the breaking of bread, and in prayers.”</a:t>
            </a:r>
            <a:endParaRPr lang="en-US" sz="3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49063-3C54-6B4F-8D67-42307DDB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47002"/>
            <a:ext cx="7886700" cy="4210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08E75-9E06-0846-8956-5051C9F5C9C5}"/>
              </a:ext>
            </a:extLst>
          </p:cNvPr>
          <p:cNvSpPr/>
          <p:nvPr/>
        </p:nvSpPr>
        <p:spPr>
          <a:xfrm>
            <a:off x="1961068" y="5287344"/>
            <a:ext cx="527086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latin typeface="Cooper Black" panose="0208090404030B020404" pitchFamily="18" charset="77"/>
              </a:rPr>
              <a:t>Take Refuge in God</a:t>
            </a:r>
          </a:p>
        </p:txBody>
      </p:sp>
    </p:spTree>
    <p:extLst>
      <p:ext uri="{BB962C8B-B14F-4D97-AF65-F5344CB8AC3E}">
        <p14:creationId xmlns:p14="http://schemas.microsoft.com/office/powerpoint/2010/main" val="14103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02C1-AA55-6347-814B-B033232A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591742"/>
            <a:ext cx="8193881" cy="1762646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Acts 2:42- “And they continued steadfastly in the apostles’ doctrine and </a:t>
            </a:r>
            <a:r>
              <a:rPr lang="en-US" sz="3000" b="1" dirty="0">
                <a:solidFill>
                  <a:srgbClr val="FF0000"/>
                </a:solidFill>
                <a:latin typeface="Rockwell" panose="02060603020205020403" pitchFamily="18" charset="77"/>
              </a:rPr>
              <a:t>fellowship</a:t>
            </a:r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, in the breaking of bread, and in prayers.”</a:t>
            </a:r>
            <a:endParaRPr lang="en-US" sz="3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49063-3C54-6B4F-8D67-42307DDB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47002"/>
            <a:ext cx="7886700" cy="4210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08E75-9E06-0846-8956-5051C9F5C9C5}"/>
              </a:ext>
            </a:extLst>
          </p:cNvPr>
          <p:cNvSpPr/>
          <p:nvPr/>
        </p:nvSpPr>
        <p:spPr>
          <a:xfrm>
            <a:off x="1961068" y="5287344"/>
            <a:ext cx="527086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latin typeface="Cooper Black" panose="0208090404030B020404" pitchFamily="18" charset="77"/>
              </a:rPr>
              <a:t>Take Refuge in God</a:t>
            </a:r>
          </a:p>
        </p:txBody>
      </p:sp>
    </p:spTree>
    <p:extLst>
      <p:ext uri="{BB962C8B-B14F-4D97-AF65-F5344CB8AC3E}">
        <p14:creationId xmlns:p14="http://schemas.microsoft.com/office/powerpoint/2010/main" val="402096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02C1-AA55-6347-814B-B033232A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591742"/>
            <a:ext cx="8193881" cy="1762646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Acts 2:42- “And they continued steadfastly in the apostles’ doctrine and fellowship, </a:t>
            </a:r>
            <a:r>
              <a:rPr lang="en-US" sz="3000" b="1" dirty="0">
                <a:solidFill>
                  <a:srgbClr val="FF0000"/>
                </a:solidFill>
                <a:latin typeface="Rockwell" panose="02060603020205020403" pitchFamily="18" charset="77"/>
              </a:rPr>
              <a:t>in the breaking of bread</a:t>
            </a:r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, and in prayers.”</a:t>
            </a:r>
            <a:endParaRPr lang="en-US" sz="3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49063-3C54-6B4F-8D67-42307DDB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47002"/>
            <a:ext cx="7886700" cy="4210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08E75-9E06-0846-8956-5051C9F5C9C5}"/>
              </a:ext>
            </a:extLst>
          </p:cNvPr>
          <p:cNvSpPr/>
          <p:nvPr/>
        </p:nvSpPr>
        <p:spPr>
          <a:xfrm>
            <a:off x="1961068" y="5287344"/>
            <a:ext cx="527086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latin typeface="Cooper Black" panose="0208090404030B020404" pitchFamily="18" charset="77"/>
              </a:rPr>
              <a:t>Take Refuge in God</a:t>
            </a:r>
          </a:p>
        </p:txBody>
      </p:sp>
    </p:spTree>
    <p:extLst>
      <p:ext uri="{BB962C8B-B14F-4D97-AF65-F5344CB8AC3E}">
        <p14:creationId xmlns:p14="http://schemas.microsoft.com/office/powerpoint/2010/main" val="201385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02C1-AA55-6347-814B-B033232A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9" y="591742"/>
            <a:ext cx="8193881" cy="1762646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Acts 2:42- “And they continued steadfastly in the apostles’ doctrine and fellowship, in the breaking of bread, and </a:t>
            </a:r>
            <a:r>
              <a:rPr lang="en-US" sz="3000" b="1" dirty="0">
                <a:solidFill>
                  <a:srgbClr val="FF0000"/>
                </a:solidFill>
                <a:latin typeface="Rockwell" panose="02060603020205020403" pitchFamily="18" charset="77"/>
              </a:rPr>
              <a:t>in prayers</a:t>
            </a:r>
            <a:r>
              <a:rPr lang="en-US" sz="3000" b="1" dirty="0">
                <a:solidFill>
                  <a:schemeClr val="bg1"/>
                </a:solidFill>
                <a:latin typeface="Rockwell" panose="02060603020205020403" pitchFamily="18" charset="77"/>
              </a:rPr>
              <a:t>.”</a:t>
            </a:r>
            <a:endParaRPr lang="en-US" sz="3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49063-3C54-6B4F-8D67-42307DDB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47002"/>
            <a:ext cx="7886700" cy="4210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08E75-9E06-0846-8956-5051C9F5C9C5}"/>
              </a:ext>
            </a:extLst>
          </p:cNvPr>
          <p:cNvSpPr/>
          <p:nvPr/>
        </p:nvSpPr>
        <p:spPr>
          <a:xfrm>
            <a:off x="1961068" y="5287344"/>
            <a:ext cx="527086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latin typeface="Cooper Black" panose="0208090404030B020404" pitchFamily="18" charset="77"/>
              </a:rPr>
              <a:t>Take Refuge in God</a:t>
            </a:r>
          </a:p>
        </p:txBody>
      </p:sp>
    </p:spTree>
    <p:extLst>
      <p:ext uri="{BB962C8B-B14F-4D97-AF65-F5344CB8AC3E}">
        <p14:creationId xmlns:p14="http://schemas.microsoft.com/office/powerpoint/2010/main" val="34035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172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Cooper Black</vt:lpstr>
      <vt:lpstr>Rockwell</vt:lpstr>
      <vt:lpstr>Tahoma</vt:lpstr>
      <vt:lpstr>Office Theme</vt:lpstr>
      <vt:lpstr>PowerPoint Presentation</vt:lpstr>
      <vt:lpstr>PowerPoint Presentation</vt:lpstr>
      <vt:lpstr>PowerPoint Presentation</vt:lpstr>
      <vt:lpstr>Acts 2:42- “And they continued steadfastly in the apostles’ doctrine and fellowship, in the breaking of bread, and in prayers.”</vt:lpstr>
      <vt:lpstr>Acts 2:42- “And they continued steadfastly in the apostles’ doctrine and fellowship, in the breaking of bread, and in prayers.”</vt:lpstr>
      <vt:lpstr>Acts 2:42- “And they continued steadfastly in the apostles’ doctrine and fellowship, in the breaking of bread, and in prayers.”</vt:lpstr>
      <vt:lpstr>Acts 2:42- “And they continued steadfastly in the apostles’ doctrine and fellowship, in the breaking of bread, and in prayers.”</vt:lpstr>
      <vt:lpstr>Acts 2:42- “And they continued steadfastly in the apostles’ doctrine and fellowship, in the breaking of bread, and in prayers.”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5</cp:revision>
  <dcterms:created xsi:type="dcterms:W3CDTF">2020-08-29T17:53:44Z</dcterms:created>
  <dcterms:modified xsi:type="dcterms:W3CDTF">2023-02-23T15:37:42Z</dcterms:modified>
</cp:coreProperties>
</file>