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60" r:id="rId2"/>
    <p:sldId id="256" r:id="rId3"/>
    <p:sldId id="257" r:id="rId4"/>
    <p:sldId id="258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7" autoAdjust="0"/>
    <p:restoredTop sz="94660"/>
  </p:normalViewPr>
  <p:slideViewPr>
    <p:cSldViewPr snapToGrid="0">
      <p:cViewPr varScale="1">
        <p:scale>
          <a:sx n="67" d="100"/>
          <a:sy n="67" d="100"/>
        </p:scale>
        <p:origin x="19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328AD-6376-0B49-A808-CB662E36588D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E4C6-520F-454B-84DB-B6E81225E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699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D243-F189-4D06-90A6-4830472484C1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1DCC-B9D2-43D8-8619-997DB5C3B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12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D243-F189-4D06-90A6-4830472484C1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1DCC-B9D2-43D8-8619-997DB5C3B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00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D243-F189-4D06-90A6-4830472484C1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1DCC-B9D2-43D8-8619-997DB5C3B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02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D243-F189-4D06-90A6-4830472484C1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1DCC-B9D2-43D8-8619-997DB5C3B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067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D243-F189-4D06-90A6-4830472484C1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1DCC-B9D2-43D8-8619-997DB5C3B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67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D243-F189-4D06-90A6-4830472484C1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1DCC-B9D2-43D8-8619-997DB5C3B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96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D243-F189-4D06-90A6-4830472484C1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1DCC-B9D2-43D8-8619-997DB5C3B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81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D243-F189-4D06-90A6-4830472484C1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1DCC-B9D2-43D8-8619-997DB5C3B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79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D243-F189-4D06-90A6-4830472484C1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1DCC-B9D2-43D8-8619-997DB5C3B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057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D243-F189-4D06-90A6-4830472484C1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1DCC-B9D2-43D8-8619-997DB5C3B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39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D243-F189-4D06-90A6-4830472484C1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E1DCC-B9D2-43D8-8619-997DB5C3B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24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AD243-F189-4D06-90A6-4830472484C1}" type="datetimeFigureOut">
              <a:rPr lang="en-US" smtClean="0"/>
              <a:t>12/27/22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E1DCC-B9D2-43D8-8619-997DB5C3B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3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661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73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8408" y="396993"/>
            <a:ext cx="4735885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Examine yourself</a:t>
            </a:r>
            <a:b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</a:b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II Corinthians 13:5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199" y="1591733"/>
            <a:ext cx="6148994" cy="5266267"/>
          </a:xfrm>
        </p:spPr>
        <p:txBody>
          <a:bodyPr>
            <a:normAutofit fontScale="92500" lnSpcReduction="10000"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Do you believe Jesus is the Christ?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Have you obeyed the Lord’s plan of salvation? 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Have you been Baptized by the correct method?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Are you a member of the Lord’s church?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Do you put God first?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Are you involved in the work here?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Do you pray as you should?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Do you study as you should? 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Do you want to go to Heaven? 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Are there changes you need to make?</a:t>
            </a:r>
          </a:p>
        </p:txBody>
      </p:sp>
    </p:spTree>
    <p:extLst>
      <p:ext uri="{BB962C8B-B14F-4D97-AF65-F5344CB8AC3E}">
        <p14:creationId xmlns:p14="http://schemas.microsoft.com/office/powerpoint/2010/main" val="10310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7941" y="1854539"/>
            <a:ext cx="6453266" cy="4512394"/>
          </a:xfrm>
        </p:spPr>
        <p:txBody>
          <a:bodyPr numCol="2">
            <a:normAutofit fontScale="92500" lnSpcReduction="20000"/>
          </a:bodyPr>
          <a:lstStyle/>
          <a:p>
            <a:pPr marL="0" indent="0">
              <a:buNone/>
            </a:pPr>
            <a:r>
              <a:rPr lang="en-US" sz="1500" dirty="0"/>
              <a:t>   The old year ends, a new begins</a:t>
            </a:r>
          </a:p>
          <a:p>
            <a:pPr marL="0" indent="0">
              <a:buNone/>
            </a:pPr>
            <a:r>
              <a:rPr lang="en-US" sz="1500" dirty="0"/>
              <a:t>   With pages clean and new;</a:t>
            </a:r>
          </a:p>
          <a:p>
            <a:pPr marL="0" indent="0">
              <a:buNone/>
            </a:pPr>
            <a:r>
              <a:rPr lang="en-US" sz="1500" dirty="0"/>
              <a:t>   And what is written on each page</a:t>
            </a:r>
          </a:p>
          <a:p>
            <a:pPr marL="0" indent="0">
              <a:buNone/>
            </a:pPr>
            <a:r>
              <a:rPr lang="en-US" sz="1500" dirty="0"/>
              <a:t>   will now depend on you.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/>
              <a:t>   You can't relive the year that's past,</a:t>
            </a:r>
          </a:p>
          <a:p>
            <a:pPr marL="0" indent="0">
              <a:buNone/>
            </a:pPr>
            <a:r>
              <a:rPr lang="en-US" sz="1500" dirty="0"/>
              <a:t>   Erasing every wrong;</a:t>
            </a:r>
          </a:p>
          <a:p>
            <a:pPr marL="0" indent="0">
              <a:buNone/>
            </a:pPr>
            <a:r>
              <a:rPr lang="en-US" sz="1500" dirty="0"/>
              <a:t>   For once a year - or day - is spent,</a:t>
            </a:r>
          </a:p>
          <a:p>
            <a:pPr marL="0" indent="0">
              <a:buNone/>
            </a:pPr>
            <a:r>
              <a:rPr lang="en-US" sz="1500" dirty="0"/>
              <a:t>   It is forever gone.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/>
              <a:t>   But don't give up in dark despair</a:t>
            </a:r>
          </a:p>
          <a:p>
            <a:pPr marL="0" indent="0">
              <a:buNone/>
            </a:pPr>
            <a:r>
              <a:rPr lang="en-US" sz="1500" dirty="0"/>
              <a:t>   If you have failed some test;</a:t>
            </a:r>
          </a:p>
          <a:p>
            <a:pPr marL="0" indent="0">
              <a:buNone/>
            </a:pPr>
            <a:r>
              <a:rPr lang="en-US" sz="1500" dirty="0"/>
              <a:t>   Seek God's forgiveness and resolve</a:t>
            </a:r>
          </a:p>
          <a:p>
            <a:pPr marL="0" indent="0">
              <a:buNone/>
            </a:pPr>
            <a:r>
              <a:rPr lang="en-US" sz="1500" dirty="0"/>
              <a:t>   Henceforth to do your best.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/>
              <a:t>   </a:t>
            </a:r>
          </a:p>
          <a:p>
            <a:pPr marL="0" indent="0">
              <a:buNone/>
            </a:pPr>
            <a:r>
              <a:rPr lang="en-US" sz="1500" dirty="0"/>
              <a:t>   Resolve each precious day to do</a:t>
            </a:r>
          </a:p>
          <a:p>
            <a:pPr marL="0" indent="0">
              <a:buNone/>
            </a:pPr>
            <a:r>
              <a:rPr lang="en-US" sz="1500" dirty="0"/>
              <a:t>   Things good and kind and pure;</a:t>
            </a:r>
          </a:p>
          <a:p>
            <a:pPr marL="0" indent="0">
              <a:buNone/>
            </a:pPr>
            <a:r>
              <a:rPr lang="en-US" sz="1500" dirty="0"/>
              <a:t>   Though days and years may pass away,</a:t>
            </a:r>
          </a:p>
          <a:p>
            <a:pPr marL="0" indent="0">
              <a:buNone/>
            </a:pPr>
            <a:r>
              <a:rPr lang="en-US" sz="1500" dirty="0"/>
              <a:t>   These things shall still endure.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/>
              <a:t>   You know not where your path may lead</a:t>
            </a:r>
          </a:p>
          <a:p>
            <a:pPr marL="0" indent="0">
              <a:buNone/>
            </a:pPr>
            <a:r>
              <a:rPr lang="en-US" sz="1500" dirty="0"/>
              <a:t>   Nor what's beyond the hill;</a:t>
            </a:r>
          </a:p>
          <a:p>
            <a:pPr marL="0" indent="0">
              <a:buNone/>
            </a:pPr>
            <a:r>
              <a:rPr lang="en-US" sz="1500" dirty="0"/>
              <a:t>   But know that God walks at your side,</a:t>
            </a:r>
          </a:p>
          <a:p>
            <a:pPr marL="0" indent="0">
              <a:buNone/>
            </a:pPr>
            <a:r>
              <a:rPr lang="en-US" sz="1500" dirty="0"/>
              <a:t>   If you will do His will.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/>
              <a:t>   All things are possible with God,</a:t>
            </a:r>
          </a:p>
          <a:p>
            <a:pPr marL="0" indent="0">
              <a:buNone/>
            </a:pPr>
            <a:r>
              <a:rPr lang="en-US" sz="1500" dirty="0"/>
              <a:t>   Though days be bright or dim;</a:t>
            </a:r>
          </a:p>
          <a:p>
            <a:pPr marL="0" indent="0">
              <a:buNone/>
            </a:pPr>
            <a:r>
              <a:rPr lang="en-US" sz="1500" dirty="0"/>
              <a:t>   So do your best and know that you</a:t>
            </a:r>
          </a:p>
          <a:p>
            <a:pPr marL="0" indent="0">
              <a:buNone/>
            </a:pPr>
            <a:r>
              <a:rPr lang="en-US" sz="1500" dirty="0"/>
              <a:t>   Can leave the rest to Him.</a:t>
            </a:r>
          </a:p>
          <a:p>
            <a:pPr marL="0" indent="0" algn="r">
              <a:buNone/>
            </a:pPr>
            <a:r>
              <a:rPr lang="en-US" sz="1700" dirty="0"/>
              <a:t>	~Author </a:t>
            </a:r>
            <a:r>
              <a:rPr lang="en-US" sz="1700" dirty="0" err="1"/>
              <a:t>unkown</a:t>
            </a:r>
            <a:endParaRPr lang="en-US" sz="1700" dirty="0"/>
          </a:p>
          <a:p>
            <a:pPr marL="0" indent="0">
              <a:buNone/>
            </a:pPr>
            <a:endParaRPr lang="en-US" sz="1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1D73DB-2C76-964B-AC87-D5A88B956A50}"/>
              </a:ext>
            </a:extLst>
          </p:cNvPr>
          <p:cNvSpPr/>
          <p:nvPr/>
        </p:nvSpPr>
        <p:spPr>
          <a:xfrm>
            <a:off x="3473970" y="1124758"/>
            <a:ext cx="480740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/>
              <a:t> </a:t>
            </a:r>
            <a:r>
              <a:rPr lang="en-US" sz="2700" b="1" dirty="0"/>
              <a:t>"A New Year, A New Beginning"</a:t>
            </a:r>
          </a:p>
        </p:txBody>
      </p:sp>
    </p:spTree>
    <p:extLst>
      <p:ext uri="{BB962C8B-B14F-4D97-AF65-F5344CB8AC3E}">
        <p14:creationId xmlns:p14="http://schemas.microsoft.com/office/powerpoint/2010/main" val="411445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5667</TotalTime>
  <Words>290</Words>
  <Application>Microsoft Macintosh PowerPoint</Application>
  <PresentationFormat>On-screen Show (4:3)</PresentationFormat>
  <Paragraphs>43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Baskerville</vt:lpstr>
      <vt:lpstr>Calibri</vt:lpstr>
      <vt:lpstr>Calibri Light</vt:lpstr>
      <vt:lpstr>Office Theme</vt:lpstr>
      <vt:lpstr>PowerPoint Presentation</vt:lpstr>
      <vt:lpstr>PowerPoint Presentation</vt:lpstr>
      <vt:lpstr>Examine yourself II Corinthians 13:5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YEAR, NEW BEGINNING</dc:title>
  <dc:creator>Aric</dc:creator>
  <cp:lastModifiedBy>Aric Russell</cp:lastModifiedBy>
  <cp:revision>13</cp:revision>
  <dcterms:created xsi:type="dcterms:W3CDTF">2016-12-29T22:26:36Z</dcterms:created>
  <dcterms:modified xsi:type="dcterms:W3CDTF">2022-12-27T21:12:27Z</dcterms:modified>
</cp:coreProperties>
</file>