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21" r:id="rId2"/>
    <p:sldMasterId id="2147483734" r:id="rId3"/>
  </p:sldMasterIdLst>
  <p:notesMasterIdLst>
    <p:notesMasterId r:id="rId17"/>
  </p:notesMasterIdLst>
  <p:sldIdLst>
    <p:sldId id="2151" r:id="rId4"/>
    <p:sldId id="2154" r:id="rId5"/>
    <p:sldId id="2139" r:id="rId6"/>
    <p:sldId id="2142" r:id="rId7"/>
    <p:sldId id="2143" r:id="rId8"/>
    <p:sldId id="2144" r:id="rId9"/>
    <p:sldId id="2145" r:id="rId10"/>
    <p:sldId id="2146" r:id="rId11"/>
    <p:sldId id="2147" r:id="rId12"/>
    <p:sldId id="2148" r:id="rId13"/>
    <p:sldId id="2149" r:id="rId14"/>
    <p:sldId id="2150" r:id="rId15"/>
    <p:sldId id="215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0000"/>
    <a:srgbClr val="4C0000"/>
    <a:srgbClr val="3278CC"/>
    <a:srgbClr val="441918"/>
    <a:srgbClr val="1F2610"/>
    <a:srgbClr val="323E1A"/>
    <a:srgbClr val="EFE491"/>
    <a:srgbClr val="FFE6B3"/>
    <a:srgbClr val="FFDB93"/>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57CB2A-DD92-4AC0-ADDE-490372C44D24}" v="46" dt="2022-09-25T23:35:59.9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4684" autoAdjust="0"/>
  </p:normalViewPr>
  <p:slideViewPr>
    <p:cSldViewPr>
      <p:cViewPr varScale="1">
        <p:scale>
          <a:sx n="73" d="100"/>
          <a:sy n="73" d="100"/>
        </p:scale>
        <p:origin x="1008" y="48"/>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7B78A0-9683-4927-8E34-1376733507F1}" type="datetimeFigureOut">
              <a:rPr lang="en-US" smtClean="0"/>
              <a:pPr/>
              <a:t>9/25/2022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D59D07-241C-4B3E-956C-32D3DFABF2A3}" type="slidenum">
              <a:rPr lang="en-US" smtClean="0"/>
              <a:pPr/>
              <a:t>‹#›</a:t>
            </a:fld>
            <a:endParaRPr lang="en-US"/>
          </a:p>
        </p:txBody>
      </p:sp>
    </p:spTree>
    <p:extLst>
      <p:ext uri="{BB962C8B-B14F-4D97-AF65-F5344CB8AC3E}">
        <p14:creationId xmlns:p14="http://schemas.microsoft.com/office/powerpoint/2010/main" val="787418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D59D07-241C-4B3E-956C-32D3DFABF2A3}" type="slidenum">
              <a:rPr lang="en-US" smtClean="0"/>
              <a:pPr/>
              <a:t>5</a:t>
            </a:fld>
            <a:endParaRPr lang="en-US"/>
          </a:p>
        </p:txBody>
      </p:sp>
    </p:spTree>
    <p:extLst>
      <p:ext uri="{BB962C8B-B14F-4D97-AF65-F5344CB8AC3E}">
        <p14:creationId xmlns:p14="http://schemas.microsoft.com/office/powerpoint/2010/main" val="3930676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is wrong.  God is mistaken. God just wants to keep you in your place.  That’s Fake Truth!</a:t>
            </a:r>
          </a:p>
        </p:txBody>
      </p:sp>
      <p:sp>
        <p:nvSpPr>
          <p:cNvPr id="4" name="Slide Number Placeholder 3"/>
          <p:cNvSpPr>
            <a:spLocks noGrp="1"/>
          </p:cNvSpPr>
          <p:nvPr>
            <p:ph type="sldNum" sz="quarter" idx="5"/>
          </p:nvPr>
        </p:nvSpPr>
        <p:spPr/>
        <p:txBody>
          <a:bodyPr/>
          <a:lstStyle/>
          <a:p>
            <a:fld id="{61D59D07-241C-4B3E-956C-32D3DFABF2A3}" type="slidenum">
              <a:rPr lang="en-US" smtClean="0"/>
              <a:pPr/>
              <a:t>6</a:t>
            </a:fld>
            <a:endParaRPr lang="en-US"/>
          </a:p>
        </p:txBody>
      </p:sp>
    </p:spTree>
    <p:extLst>
      <p:ext uri="{BB962C8B-B14F-4D97-AF65-F5344CB8AC3E}">
        <p14:creationId xmlns:p14="http://schemas.microsoft.com/office/powerpoint/2010/main" val="4193919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D59D07-241C-4B3E-956C-32D3DFABF2A3}" type="slidenum">
              <a:rPr lang="en-US" smtClean="0"/>
              <a:pPr/>
              <a:t>7</a:t>
            </a:fld>
            <a:endParaRPr lang="en-US"/>
          </a:p>
        </p:txBody>
      </p:sp>
    </p:spTree>
    <p:extLst>
      <p:ext uri="{BB962C8B-B14F-4D97-AF65-F5344CB8AC3E}">
        <p14:creationId xmlns:p14="http://schemas.microsoft.com/office/powerpoint/2010/main" val="4285999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D59D07-241C-4B3E-956C-32D3DFABF2A3}" type="slidenum">
              <a:rPr lang="en-US" smtClean="0"/>
              <a:pPr/>
              <a:t>8</a:t>
            </a:fld>
            <a:endParaRPr lang="en-US"/>
          </a:p>
        </p:txBody>
      </p:sp>
    </p:spTree>
    <p:extLst>
      <p:ext uri="{BB962C8B-B14F-4D97-AF65-F5344CB8AC3E}">
        <p14:creationId xmlns:p14="http://schemas.microsoft.com/office/powerpoint/2010/main" val="2042313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Rejecting the divine inspiration of the Bibles makes it easier to disregard it’s authoritative directives. </a:t>
            </a:r>
          </a:p>
        </p:txBody>
      </p:sp>
      <p:sp>
        <p:nvSpPr>
          <p:cNvPr id="4" name="Slide Number Placeholder 3"/>
          <p:cNvSpPr>
            <a:spLocks noGrp="1"/>
          </p:cNvSpPr>
          <p:nvPr>
            <p:ph type="sldNum" sz="quarter" idx="5"/>
          </p:nvPr>
        </p:nvSpPr>
        <p:spPr/>
        <p:txBody>
          <a:bodyPr/>
          <a:lstStyle/>
          <a:p>
            <a:fld id="{61D59D07-241C-4B3E-956C-32D3DFABF2A3}" type="slidenum">
              <a:rPr lang="en-US" smtClean="0"/>
              <a:pPr/>
              <a:t>9</a:t>
            </a:fld>
            <a:endParaRPr lang="en-US"/>
          </a:p>
        </p:txBody>
      </p:sp>
    </p:spTree>
    <p:extLst>
      <p:ext uri="{BB962C8B-B14F-4D97-AF65-F5344CB8AC3E}">
        <p14:creationId xmlns:p14="http://schemas.microsoft.com/office/powerpoint/2010/main" val="1101140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McDonalds Franchise Story – Initially new stores wanted to deviate from prescribe formula.   A lot of “knock-offs and imitations – but just one true thing. (I.e. Rolex Watch)</a:t>
            </a:r>
          </a:p>
        </p:txBody>
      </p:sp>
      <p:sp>
        <p:nvSpPr>
          <p:cNvPr id="4" name="Slide Number Placeholder 3"/>
          <p:cNvSpPr>
            <a:spLocks noGrp="1"/>
          </p:cNvSpPr>
          <p:nvPr>
            <p:ph type="sldNum" sz="quarter" idx="5"/>
          </p:nvPr>
        </p:nvSpPr>
        <p:spPr/>
        <p:txBody>
          <a:bodyPr/>
          <a:lstStyle/>
          <a:p>
            <a:fld id="{61D59D07-241C-4B3E-956C-32D3DFABF2A3}" type="slidenum">
              <a:rPr lang="en-US" smtClean="0"/>
              <a:pPr/>
              <a:t>10</a:t>
            </a:fld>
            <a:endParaRPr lang="en-US"/>
          </a:p>
        </p:txBody>
      </p:sp>
    </p:spTree>
    <p:extLst>
      <p:ext uri="{BB962C8B-B14F-4D97-AF65-F5344CB8AC3E}">
        <p14:creationId xmlns:p14="http://schemas.microsoft.com/office/powerpoint/2010/main" val="2865961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Sex outside marriage; cohabitation; adultery; abortion; homosexuality will always be unacceptable to God. The majority, via social media is redefining morality.  Social media have unfortunately given a voice to people that should never be heard. </a:t>
            </a:r>
          </a:p>
        </p:txBody>
      </p:sp>
      <p:sp>
        <p:nvSpPr>
          <p:cNvPr id="4" name="Slide Number Placeholder 3"/>
          <p:cNvSpPr>
            <a:spLocks noGrp="1"/>
          </p:cNvSpPr>
          <p:nvPr>
            <p:ph type="sldNum" sz="quarter" idx="5"/>
          </p:nvPr>
        </p:nvSpPr>
        <p:spPr/>
        <p:txBody>
          <a:bodyPr/>
          <a:lstStyle/>
          <a:p>
            <a:fld id="{61D59D07-241C-4B3E-956C-32D3DFABF2A3}" type="slidenum">
              <a:rPr lang="en-US" smtClean="0"/>
              <a:pPr/>
              <a:t>11</a:t>
            </a:fld>
            <a:endParaRPr lang="en-US"/>
          </a:p>
        </p:txBody>
      </p:sp>
    </p:spTree>
    <p:extLst>
      <p:ext uri="{BB962C8B-B14F-4D97-AF65-F5344CB8AC3E}">
        <p14:creationId xmlns:p14="http://schemas.microsoft.com/office/powerpoint/2010/main" val="463133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biggest lies the devil has ever fabricated.  This would mean we don’t need God – What happens when parents implement this moto?</a:t>
            </a:r>
          </a:p>
        </p:txBody>
      </p:sp>
      <p:sp>
        <p:nvSpPr>
          <p:cNvPr id="4" name="Slide Number Placeholder 3"/>
          <p:cNvSpPr>
            <a:spLocks noGrp="1"/>
          </p:cNvSpPr>
          <p:nvPr>
            <p:ph type="sldNum" sz="quarter" idx="5"/>
          </p:nvPr>
        </p:nvSpPr>
        <p:spPr/>
        <p:txBody>
          <a:bodyPr/>
          <a:lstStyle/>
          <a:p>
            <a:fld id="{61D59D07-241C-4B3E-956C-32D3DFABF2A3}" type="slidenum">
              <a:rPr lang="en-US" smtClean="0"/>
              <a:pPr/>
              <a:t>12</a:t>
            </a:fld>
            <a:endParaRPr lang="en-US"/>
          </a:p>
        </p:txBody>
      </p:sp>
    </p:spTree>
    <p:extLst>
      <p:ext uri="{BB962C8B-B14F-4D97-AF65-F5344CB8AC3E}">
        <p14:creationId xmlns:p14="http://schemas.microsoft.com/office/powerpoint/2010/main" val="23622942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4" name="Picture 3" descr="Swirl.png"/>
          <p:cNvPicPr>
            <a:picLocks noChangeAspect="1"/>
          </p:cNvPicPr>
          <p:nvPr userDrawn="1"/>
        </p:nvPicPr>
        <p:blipFill>
          <a:blip r:embed="rId3" cstate="print"/>
          <a:stretch>
            <a:fillRect/>
          </a:stretch>
        </p:blipFill>
        <p:spPr>
          <a:xfrm>
            <a:off x="0" y="912118"/>
            <a:ext cx="9144000" cy="3202682"/>
          </a:xfrm>
          <a:prstGeom prst="rect">
            <a:avLst/>
          </a:prstGeom>
        </p:spPr>
      </p:pic>
    </p:spTree>
    <p:extLst>
      <p:ext uri="{BB962C8B-B14F-4D97-AF65-F5344CB8AC3E}">
        <p14:creationId xmlns:p14="http://schemas.microsoft.com/office/powerpoint/2010/main" val="261703843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65522457"/>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2918062119"/>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cstate="print"/>
          <a:stretch>
            <a:fillRect/>
          </a:stretch>
        </p:blipFill>
        <p:spPr>
          <a:xfrm>
            <a:off x="0" y="11430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032323574"/>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66000611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03665335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2419276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1953443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283974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638675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3096671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cstate="print"/>
          <a:stretch>
            <a:fillRect/>
          </a:stretch>
        </p:blipFill>
        <p:spPr>
          <a:xfrm>
            <a:off x="0" y="11430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064170765"/>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265918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754352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0959703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342944036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64301304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013D84-C0F9-4724-ACB0-47DAF184DC9E}"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178FB-AB37-4192-9549-09604C68621F}" type="slidenum">
              <a:rPr lang="en-US" smtClean="0"/>
              <a:t>‹#›</a:t>
            </a:fld>
            <a:endParaRPr lang="en-US"/>
          </a:p>
        </p:txBody>
      </p:sp>
    </p:spTree>
    <p:extLst>
      <p:ext uri="{BB962C8B-B14F-4D97-AF65-F5344CB8AC3E}">
        <p14:creationId xmlns:p14="http://schemas.microsoft.com/office/powerpoint/2010/main" val="22241729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013D84-C0F9-4724-ACB0-47DAF184DC9E}"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178FB-AB37-4192-9549-09604C68621F}" type="slidenum">
              <a:rPr lang="en-US" smtClean="0"/>
              <a:t>‹#›</a:t>
            </a:fld>
            <a:endParaRPr lang="en-US"/>
          </a:p>
        </p:txBody>
      </p:sp>
    </p:spTree>
    <p:extLst>
      <p:ext uri="{BB962C8B-B14F-4D97-AF65-F5344CB8AC3E}">
        <p14:creationId xmlns:p14="http://schemas.microsoft.com/office/powerpoint/2010/main" val="20186446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013D84-C0F9-4724-ACB0-47DAF184DC9E}"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178FB-AB37-4192-9549-09604C68621F}" type="slidenum">
              <a:rPr lang="en-US" smtClean="0"/>
              <a:t>‹#›</a:t>
            </a:fld>
            <a:endParaRPr lang="en-US"/>
          </a:p>
        </p:txBody>
      </p:sp>
    </p:spTree>
    <p:extLst>
      <p:ext uri="{BB962C8B-B14F-4D97-AF65-F5344CB8AC3E}">
        <p14:creationId xmlns:p14="http://schemas.microsoft.com/office/powerpoint/2010/main" val="15126080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013D84-C0F9-4724-ACB0-47DAF184DC9E}" type="datetimeFigureOut">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E178FB-AB37-4192-9549-09604C68621F}" type="slidenum">
              <a:rPr lang="en-US" smtClean="0"/>
              <a:t>‹#›</a:t>
            </a:fld>
            <a:endParaRPr lang="en-US"/>
          </a:p>
        </p:txBody>
      </p:sp>
    </p:spTree>
    <p:extLst>
      <p:ext uri="{BB962C8B-B14F-4D97-AF65-F5344CB8AC3E}">
        <p14:creationId xmlns:p14="http://schemas.microsoft.com/office/powerpoint/2010/main" val="5768610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013D84-C0F9-4724-ACB0-47DAF184DC9E}" type="datetimeFigureOut">
              <a:rPr lang="en-US" smtClean="0"/>
              <a:t>9/25/2022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E178FB-AB37-4192-9549-09604C68621F}" type="slidenum">
              <a:rPr lang="en-US" smtClean="0"/>
              <a:t>‹#›</a:t>
            </a:fld>
            <a:endParaRPr lang="en-US"/>
          </a:p>
        </p:txBody>
      </p:sp>
    </p:spTree>
    <p:extLst>
      <p:ext uri="{BB962C8B-B14F-4D97-AF65-F5344CB8AC3E}">
        <p14:creationId xmlns:p14="http://schemas.microsoft.com/office/powerpoint/2010/main" val="2497676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13903869"/>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013D84-C0F9-4724-ACB0-47DAF184DC9E}" type="datetimeFigureOut">
              <a:rPr lang="en-US" smtClean="0"/>
              <a:t>9/25/2022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E178FB-AB37-4192-9549-09604C68621F}" type="slidenum">
              <a:rPr lang="en-US" smtClean="0"/>
              <a:t>‹#›</a:t>
            </a:fld>
            <a:endParaRPr lang="en-US"/>
          </a:p>
        </p:txBody>
      </p:sp>
    </p:spTree>
    <p:extLst>
      <p:ext uri="{BB962C8B-B14F-4D97-AF65-F5344CB8AC3E}">
        <p14:creationId xmlns:p14="http://schemas.microsoft.com/office/powerpoint/2010/main" val="294841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013D84-C0F9-4724-ACB0-47DAF184DC9E}" type="datetimeFigureOut">
              <a:rPr lang="en-US" smtClean="0"/>
              <a:t>9/25/2022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E178FB-AB37-4192-9549-09604C68621F}" type="slidenum">
              <a:rPr lang="en-US" smtClean="0"/>
              <a:t>‹#›</a:t>
            </a:fld>
            <a:endParaRPr lang="en-US"/>
          </a:p>
        </p:txBody>
      </p:sp>
    </p:spTree>
    <p:extLst>
      <p:ext uri="{BB962C8B-B14F-4D97-AF65-F5344CB8AC3E}">
        <p14:creationId xmlns:p14="http://schemas.microsoft.com/office/powerpoint/2010/main" val="30414940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013D84-C0F9-4724-ACB0-47DAF184DC9E}" type="datetimeFigureOut">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E178FB-AB37-4192-9549-09604C68621F}" type="slidenum">
              <a:rPr lang="en-US" smtClean="0"/>
              <a:t>‹#›</a:t>
            </a:fld>
            <a:endParaRPr lang="en-US"/>
          </a:p>
        </p:txBody>
      </p:sp>
    </p:spTree>
    <p:extLst>
      <p:ext uri="{BB962C8B-B14F-4D97-AF65-F5344CB8AC3E}">
        <p14:creationId xmlns:p14="http://schemas.microsoft.com/office/powerpoint/2010/main" val="18302191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013D84-C0F9-4724-ACB0-47DAF184DC9E}" type="datetimeFigureOut">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E178FB-AB37-4192-9549-09604C68621F}" type="slidenum">
              <a:rPr lang="en-US" smtClean="0"/>
              <a:t>‹#›</a:t>
            </a:fld>
            <a:endParaRPr lang="en-US"/>
          </a:p>
        </p:txBody>
      </p:sp>
    </p:spTree>
    <p:extLst>
      <p:ext uri="{BB962C8B-B14F-4D97-AF65-F5344CB8AC3E}">
        <p14:creationId xmlns:p14="http://schemas.microsoft.com/office/powerpoint/2010/main" val="9972205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013D84-C0F9-4724-ACB0-47DAF184DC9E}"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178FB-AB37-4192-9549-09604C68621F}" type="slidenum">
              <a:rPr lang="en-US" smtClean="0"/>
              <a:t>‹#›</a:t>
            </a:fld>
            <a:endParaRPr lang="en-US"/>
          </a:p>
        </p:txBody>
      </p:sp>
    </p:spTree>
    <p:extLst>
      <p:ext uri="{BB962C8B-B14F-4D97-AF65-F5344CB8AC3E}">
        <p14:creationId xmlns:p14="http://schemas.microsoft.com/office/powerpoint/2010/main" val="2998494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013D84-C0F9-4724-ACB0-47DAF184DC9E}"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178FB-AB37-4192-9549-09604C68621F}" type="slidenum">
              <a:rPr lang="en-US" smtClean="0"/>
              <a:t>‹#›</a:t>
            </a:fld>
            <a:endParaRPr lang="en-US"/>
          </a:p>
        </p:txBody>
      </p:sp>
    </p:spTree>
    <p:extLst>
      <p:ext uri="{BB962C8B-B14F-4D97-AF65-F5344CB8AC3E}">
        <p14:creationId xmlns:p14="http://schemas.microsoft.com/office/powerpoint/2010/main" val="2691714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8007672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258089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4164750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8262533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879947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876629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5.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01926624"/>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76552367"/>
      </p:ext>
    </p:extLst>
  </p:cSld>
  <p:clrMap bg1="dk1" tx1="lt1" bg2="dk2" tx2="lt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013D84-C0F9-4724-ACB0-47DAF184DC9E}" type="datetimeFigureOut">
              <a:rPr lang="en-US" smtClean="0"/>
              <a:t>9/25/2022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178FB-AB37-4192-9549-09604C68621F}" type="slidenum">
              <a:rPr lang="en-US" smtClean="0"/>
              <a:t>‹#›</a:t>
            </a:fld>
            <a:endParaRPr lang="en-US"/>
          </a:p>
        </p:txBody>
      </p:sp>
    </p:spTree>
    <p:extLst>
      <p:ext uri="{BB962C8B-B14F-4D97-AF65-F5344CB8AC3E}">
        <p14:creationId xmlns:p14="http://schemas.microsoft.com/office/powerpoint/2010/main" val="211801098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8">
            <a:extLst>
              <a:ext uri="{FF2B5EF4-FFF2-40B4-BE49-F238E27FC236}">
                <a16:creationId xmlns:a16="http://schemas.microsoft.com/office/drawing/2014/main" id="{74426AB7-D619-4515-962A-BC83909EC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3F4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0">
            <a:extLst>
              <a:ext uri="{FF2B5EF4-FFF2-40B4-BE49-F238E27FC236}">
                <a16:creationId xmlns:a16="http://schemas.microsoft.com/office/drawing/2014/main" id="{DE47DF98-723F-4AAC-ABCF-CACBC438F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2880" y="256540"/>
            <a:ext cx="8778240" cy="63652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19" name="Straight Connector 12">
            <a:extLst>
              <a:ext uri="{FF2B5EF4-FFF2-40B4-BE49-F238E27FC236}">
                <a16:creationId xmlns:a16="http://schemas.microsoft.com/office/drawing/2014/main" id="{EA29FC7C-9308-4FDE-8DCA-405668055B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171700" y="5768204"/>
            <a:ext cx="4800600" cy="0"/>
          </a:xfrm>
          <a:prstGeom prst="line">
            <a:avLst/>
          </a:prstGeom>
          <a:ln>
            <a:solidFill>
              <a:srgbClr val="3F4E5E"/>
            </a:solidFill>
          </a:ln>
        </p:spPr>
        <p:style>
          <a:lnRef idx="1">
            <a:schemeClr val="accent1"/>
          </a:lnRef>
          <a:fillRef idx="0">
            <a:schemeClr val="accent1"/>
          </a:fillRef>
          <a:effectRef idx="0">
            <a:schemeClr val="accent1"/>
          </a:effectRef>
          <a:fontRef idx="minor">
            <a:schemeClr val="tx1"/>
          </a:fontRef>
        </p:style>
      </p:cxnSp>
      <p:sp>
        <p:nvSpPr>
          <p:cNvPr id="4" name="Text Box 2">
            <a:extLst>
              <a:ext uri="{FF2B5EF4-FFF2-40B4-BE49-F238E27FC236}">
                <a16:creationId xmlns:a16="http://schemas.microsoft.com/office/drawing/2014/main" id="{8E6E1FDC-F1C1-4D7B-9664-93FFCF044916}"/>
              </a:ext>
            </a:extLst>
          </p:cNvPr>
          <p:cNvSpPr txBox="1">
            <a:spLocks noChangeArrowheads="1"/>
          </p:cNvSpPr>
          <p:nvPr/>
        </p:nvSpPr>
        <p:spPr bwMode="auto">
          <a:xfrm>
            <a:off x="832485" y="4277356"/>
            <a:ext cx="7475220" cy="1560320"/>
          </a:xfrm>
          <a:prstGeom prst="rect">
            <a:avLst/>
          </a:prstGeom>
          <a:extLst>
            <a:ext uri="{909E8E84-426E-40DD-AFC4-6F175D3DCCD1}">
              <a14:hiddenFill xmlns:a14="http://schemas.microsoft.com/office/drawing/2010/main">
                <a:solidFill>
                  <a:srgbClr val="5B9BD5"/>
                </a:solidFill>
              </a14:hiddenFill>
            </a:ext>
          </a:extLst>
        </p:spPr>
        <p:txBody>
          <a:bodyPr vert="horz" lIns="91440" tIns="45720" rIns="91440" bIns="45720" numCol="1" rtlCol="0" anchor="b" anchorCtr="0" compatLnSpc="1">
            <a:prstTxWarp prst="textNoShape">
              <a:avLst/>
            </a:prstTxWarp>
            <a:normAutofit/>
          </a:bodyPr>
          <a:lstStyle/>
          <a:p>
            <a:pPr marL="0" marR="0" lvl="0" indent="0" algn="ctr" fontAlgn="base">
              <a:lnSpc>
                <a:spcPct val="90000"/>
              </a:lnSpc>
              <a:spcBef>
                <a:spcPct val="0"/>
              </a:spcBef>
              <a:spcAft>
                <a:spcPts val="600"/>
              </a:spcAft>
              <a:buClrTx/>
              <a:buSzTx/>
              <a:tabLst/>
              <a:defRPr/>
            </a:pPr>
            <a:r>
              <a:rPr kumimoji="0" lang="en-US" altLang="en-US" sz="5000" b="1" i="0" u="none" strike="noStrike" cap="none" spc="0" normalizeH="0" baseline="0" noProof="0">
                <a:ln>
                  <a:noFill/>
                </a:ln>
                <a:solidFill>
                  <a:srgbClr val="3F4E5E"/>
                </a:solidFill>
                <a:effectLst>
                  <a:outerShdw blurRad="50800" dist="63500" dir="2700000" algn="tl" rotWithShape="0">
                    <a:prstClr val="black"/>
                  </a:outerShdw>
                </a:effectLst>
                <a:uLnTx/>
                <a:uFillTx/>
                <a:latin typeface="+mj-lt"/>
                <a:ea typeface="+mj-ea"/>
                <a:cs typeface="+mj-cs"/>
              </a:rPr>
              <a:t>Navigating The </a:t>
            </a:r>
            <a:r>
              <a:rPr lang="en-US" altLang="en-US" sz="5000" b="1">
                <a:solidFill>
                  <a:srgbClr val="3F4E5E"/>
                </a:solidFill>
                <a:effectLst>
                  <a:outerShdw blurRad="50800" dist="63500" dir="2700000" algn="tl" rotWithShape="0">
                    <a:prstClr val="black"/>
                  </a:outerShdw>
                </a:effectLst>
                <a:latin typeface="+mj-lt"/>
                <a:ea typeface="+mj-ea"/>
                <a:cs typeface="+mj-cs"/>
              </a:rPr>
              <a:t>Hidden Rocks Of Fake Truth</a:t>
            </a:r>
            <a:endParaRPr kumimoji="0" lang="en-US" altLang="en-US" sz="5000" b="0" i="0" u="none" strike="noStrike" cap="none" spc="0" normalizeH="0" baseline="0" noProof="0">
              <a:ln>
                <a:noFill/>
              </a:ln>
              <a:solidFill>
                <a:srgbClr val="3F4E5E"/>
              </a:solidFill>
              <a:effectLst>
                <a:outerShdw blurRad="50800" dist="63500" dir="2700000" algn="tl" rotWithShape="0">
                  <a:prstClr val="black"/>
                </a:outerShdw>
              </a:effectLst>
              <a:uLnTx/>
              <a:uFillTx/>
              <a:latin typeface="+mj-lt"/>
              <a:ea typeface="+mj-ea"/>
              <a:cs typeface="+mj-cs"/>
            </a:endParaRPr>
          </a:p>
        </p:txBody>
      </p:sp>
      <p:pic>
        <p:nvPicPr>
          <p:cNvPr id="3" name="Picture 2" descr="A large waterfall over a body of water&#10;&#10;Description generated with high confidence">
            <a:extLst>
              <a:ext uri="{FF2B5EF4-FFF2-40B4-BE49-F238E27FC236}">
                <a16:creationId xmlns:a16="http://schemas.microsoft.com/office/drawing/2014/main" id="{57F4C685-C77A-495D-9F2E-857F18B1003B}"/>
              </a:ext>
            </a:extLst>
          </p:cNvPr>
          <p:cNvPicPr>
            <a:picLocks noChangeAspect="1"/>
          </p:cNvPicPr>
          <p:nvPr/>
        </p:nvPicPr>
        <p:blipFill rotWithShape="1">
          <a:blip r:embed="rId2">
            <a:extLst>
              <a:ext uri="{28A0092B-C50C-407E-A947-70E740481C1C}">
                <a14:useLocalDpi xmlns:a14="http://schemas.microsoft.com/office/drawing/2010/main" val="0"/>
              </a:ext>
            </a:extLst>
          </a:blip>
          <a:srcRect t="24910" r="2" b="9372"/>
          <a:stretch/>
        </p:blipFill>
        <p:spPr>
          <a:xfrm>
            <a:off x="182880" y="256540"/>
            <a:ext cx="8778240" cy="3764276"/>
          </a:xfrm>
          <a:prstGeom prst="rect">
            <a:avLst/>
          </a:prstGeom>
          <a:solidFill>
            <a:schemeClr val="tx1"/>
          </a:solidFill>
        </p:spPr>
      </p:pic>
    </p:spTree>
    <p:extLst>
      <p:ext uri="{BB962C8B-B14F-4D97-AF65-F5344CB8AC3E}">
        <p14:creationId xmlns:p14="http://schemas.microsoft.com/office/powerpoint/2010/main" val="14205531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waterfall over a body of water&#10;&#10;Description generated with high confidence">
            <a:extLst>
              <a:ext uri="{FF2B5EF4-FFF2-40B4-BE49-F238E27FC236}">
                <a16:creationId xmlns:a16="http://schemas.microsoft.com/office/drawing/2014/main" id="{57F4C685-C77A-495D-9F2E-857F18B100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214518" cy="6858000"/>
          </a:xfrm>
          <a:prstGeom prst="rect">
            <a:avLst/>
          </a:prstGeom>
          <a:solidFill>
            <a:schemeClr val="tx1"/>
          </a:solidFill>
        </p:spPr>
      </p:pic>
      <p:sp>
        <p:nvSpPr>
          <p:cNvPr id="4" name="Text Box 2">
            <a:extLst>
              <a:ext uri="{FF2B5EF4-FFF2-40B4-BE49-F238E27FC236}">
                <a16:creationId xmlns:a16="http://schemas.microsoft.com/office/drawing/2014/main" id="{8E6E1FDC-F1C1-4D7B-9664-93FFCF044916}"/>
              </a:ext>
            </a:extLst>
          </p:cNvPr>
          <p:cNvSpPr txBox="1">
            <a:spLocks noChangeArrowheads="1"/>
          </p:cNvSpPr>
          <p:nvPr/>
        </p:nvSpPr>
        <p:spPr bwMode="auto">
          <a:xfrm>
            <a:off x="171450" y="170795"/>
            <a:ext cx="8801100" cy="12192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5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Navigating The </a:t>
            </a:r>
            <a:r>
              <a:rPr lang="en-US" altLang="en-US" sz="5000" dirty="0">
                <a:solidFill>
                  <a:srgbClr val="FFFF00"/>
                </a:solidFill>
                <a:effectLst>
                  <a:outerShdw blurRad="50800" dist="63500" dir="2700000" algn="tl" rotWithShape="0">
                    <a:prstClr val="black"/>
                  </a:outerShdw>
                </a:effectLst>
                <a:latin typeface="Bodoni MT Condensed" panose="02070606080606020203" pitchFamily="18" charset="0"/>
              </a:rPr>
              <a:t>Hidden Rocks</a:t>
            </a:r>
          </a:p>
          <a:p>
            <a:pPr marL="0" marR="0" lvl="0" indent="0" algn="ctr" defTabSz="685800" rtl="0" eaLnBrk="0" fontAlgn="base" latinLnBrk="0" hangingPunct="0">
              <a:lnSpc>
                <a:spcPct val="100000"/>
              </a:lnSpc>
              <a:spcBef>
                <a:spcPct val="0"/>
              </a:spcBef>
              <a:spcAft>
                <a:spcPct val="0"/>
              </a:spcAft>
              <a:buClrTx/>
              <a:buSzTx/>
              <a:buFontTx/>
              <a:buNone/>
              <a:tabLst/>
              <a:defRPr/>
            </a:pPr>
            <a:r>
              <a:rPr lang="en-US" altLang="en-US" sz="5000" dirty="0">
                <a:solidFill>
                  <a:srgbClr val="FFFF00"/>
                </a:solidFill>
                <a:effectLst>
                  <a:outerShdw blurRad="50800" dist="63500" dir="2700000" algn="tl" rotWithShape="0">
                    <a:prstClr val="black"/>
                  </a:outerShdw>
                </a:effectLst>
                <a:latin typeface="Bodoni MT Condensed" panose="02070606080606020203" pitchFamily="18" charset="0"/>
              </a:rPr>
              <a:t> Of Today’s Fake Truth</a:t>
            </a:r>
            <a:endParaRPr kumimoji="0" lang="en-US" altLang="en-US" sz="5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endParaRPr>
          </a:p>
        </p:txBody>
      </p:sp>
      <p:sp>
        <p:nvSpPr>
          <p:cNvPr id="2" name="TextBox 1">
            <a:extLst>
              <a:ext uri="{FF2B5EF4-FFF2-40B4-BE49-F238E27FC236}">
                <a16:creationId xmlns:a16="http://schemas.microsoft.com/office/drawing/2014/main" id="{2420D6D7-11EE-47CE-BDB9-8F23DEF6B8E7}"/>
              </a:ext>
            </a:extLst>
          </p:cNvPr>
          <p:cNvSpPr txBox="1"/>
          <p:nvPr/>
        </p:nvSpPr>
        <p:spPr>
          <a:xfrm>
            <a:off x="606759" y="2590800"/>
            <a:ext cx="8001000" cy="2000548"/>
          </a:xfrm>
          <a:prstGeom prst="rect">
            <a:avLst/>
          </a:prstGeom>
          <a:solidFill>
            <a:srgbClr val="002060"/>
          </a:solidFill>
          <a:ln>
            <a:solidFill>
              <a:srgbClr val="C00000"/>
            </a:solidFill>
          </a:ln>
        </p:spPr>
        <p:txBody>
          <a:bodyPr wrap="square" rtlCol="0">
            <a:spAutoFit/>
          </a:bodyPr>
          <a:lstStyle/>
          <a:p>
            <a:pPr>
              <a:spcAft>
                <a:spcPts val="1200"/>
              </a:spcAft>
              <a:buClr>
                <a:srgbClr val="00B0F0"/>
              </a:buClr>
              <a:tabLst>
                <a:tab pos="461963" algn="l"/>
              </a:tabLst>
            </a:pPr>
            <a:r>
              <a:rPr lang="en-US" sz="2400" b="1" u="sng" dirty="0">
                <a:solidFill>
                  <a:srgbClr val="FFFF00"/>
                </a:solidFill>
              </a:rPr>
              <a:t>Christ’s church is composed of all churches</a:t>
            </a:r>
            <a:r>
              <a:rPr lang="en-US" sz="2400" u="sng" dirty="0">
                <a:solidFill>
                  <a:srgbClr val="FFFF00"/>
                </a:solidFill>
              </a:rPr>
              <a:t> </a:t>
            </a:r>
            <a:r>
              <a:rPr lang="en-US" sz="2400" u="sng" dirty="0">
                <a:solidFill>
                  <a:schemeClr val="bg1"/>
                </a:solidFill>
              </a:rPr>
              <a:t>                                                                                                                               </a:t>
            </a:r>
            <a:r>
              <a:rPr lang="en-US" sz="2000" dirty="0">
                <a:solidFill>
                  <a:schemeClr val="bg1"/>
                </a:solidFill>
              </a:rPr>
              <a:t>	Matthew 16:18 </a:t>
            </a:r>
            <a:r>
              <a:rPr lang="en-US" sz="2000" i="1" dirty="0">
                <a:solidFill>
                  <a:schemeClr val="bg1"/>
                </a:solidFill>
              </a:rPr>
              <a:t>– “And I tell you, you are Peter, and on this rock I will 	build my church, and the gates of hell shall not prevail against it.”  </a:t>
            </a:r>
          </a:p>
          <a:p>
            <a:pPr>
              <a:spcAft>
                <a:spcPts val="1200"/>
              </a:spcAft>
              <a:buClr>
                <a:srgbClr val="00B0F0"/>
              </a:buClr>
              <a:tabLst>
                <a:tab pos="461963" algn="l"/>
              </a:tabLst>
            </a:pPr>
            <a:r>
              <a:rPr lang="en-US" sz="2000" i="1" dirty="0">
                <a:solidFill>
                  <a:schemeClr val="bg1"/>
                </a:solidFill>
              </a:rPr>
              <a:t>	</a:t>
            </a:r>
            <a:r>
              <a:rPr lang="en-US" sz="2000" dirty="0">
                <a:solidFill>
                  <a:schemeClr val="bg1"/>
                </a:solidFill>
              </a:rPr>
              <a:t>Colossians 1:18a</a:t>
            </a:r>
            <a:r>
              <a:rPr lang="en-US" sz="2000" i="1" dirty="0">
                <a:solidFill>
                  <a:schemeClr val="bg1"/>
                </a:solidFill>
              </a:rPr>
              <a:t> – “And he is the head of the body, the church…”</a:t>
            </a:r>
            <a:endParaRPr lang="en-US" sz="2000" dirty="0">
              <a:solidFill>
                <a:schemeClr val="bg1"/>
              </a:solidFill>
            </a:endParaRPr>
          </a:p>
          <a:p>
            <a:pPr>
              <a:spcAft>
                <a:spcPts val="1200"/>
              </a:spcAft>
              <a:buClr>
                <a:srgbClr val="00B0F0"/>
              </a:buClr>
              <a:tabLst>
                <a:tab pos="461963" algn="l"/>
              </a:tabLst>
            </a:pPr>
            <a:r>
              <a:rPr lang="en-US" sz="2000" dirty="0">
                <a:solidFill>
                  <a:schemeClr val="bg1"/>
                </a:solidFill>
              </a:rPr>
              <a:t> </a:t>
            </a:r>
            <a:endParaRPr lang="en-US" sz="2000" i="1" dirty="0">
              <a:solidFill>
                <a:schemeClr val="bg1"/>
              </a:solidFill>
            </a:endParaRPr>
          </a:p>
        </p:txBody>
      </p:sp>
      <p:sp>
        <p:nvSpPr>
          <p:cNvPr id="5" name="Rectangle 4">
            <a:extLst>
              <a:ext uri="{FF2B5EF4-FFF2-40B4-BE49-F238E27FC236}">
                <a16:creationId xmlns:a16="http://schemas.microsoft.com/office/drawing/2014/main" id="{AABC252D-BB3F-466F-BEBD-D214882B61EC}"/>
              </a:ext>
            </a:extLst>
          </p:cNvPr>
          <p:cNvSpPr/>
          <p:nvPr/>
        </p:nvSpPr>
        <p:spPr>
          <a:xfrm>
            <a:off x="0" y="1824363"/>
            <a:ext cx="9214518" cy="492443"/>
          </a:xfrm>
          <a:prstGeom prst="rect">
            <a:avLst/>
          </a:prstGeom>
          <a:solidFill>
            <a:schemeClr val="tx1"/>
          </a:solidFill>
        </p:spPr>
        <p:txBody>
          <a:bodyPr wrap="square" tIns="91440" bIns="91440">
            <a:spAutoFit/>
          </a:bodyPr>
          <a:lstStyle/>
          <a:p>
            <a:pPr algn="ctr"/>
            <a:r>
              <a:rPr lang="en-US" sz="2000" i="1" dirty="0">
                <a:solidFill>
                  <a:schemeClr val="bg1"/>
                </a:solidFill>
              </a:rPr>
              <a:t>“And you will know the truth, and the truth will set you free.“   </a:t>
            </a:r>
            <a:r>
              <a:rPr lang="en-US" dirty="0">
                <a:solidFill>
                  <a:schemeClr val="bg1"/>
                </a:solidFill>
              </a:rPr>
              <a:t>- John 8:32</a:t>
            </a:r>
          </a:p>
        </p:txBody>
      </p:sp>
    </p:spTree>
    <p:extLst>
      <p:ext uri="{BB962C8B-B14F-4D97-AF65-F5344CB8AC3E}">
        <p14:creationId xmlns:p14="http://schemas.microsoft.com/office/powerpoint/2010/main" val="3273603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waterfall over a body of water&#10;&#10;Description generated with high confidence">
            <a:extLst>
              <a:ext uri="{FF2B5EF4-FFF2-40B4-BE49-F238E27FC236}">
                <a16:creationId xmlns:a16="http://schemas.microsoft.com/office/drawing/2014/main" id="{57F4C685-C77A-495D-9F2E-857F18B100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214518" cy="6858000"/>
          </a:xfrm>
          <a:prstGeom prst="rect">
            <a:avLst/>
          </a:prstGeom>
          <a:solidFill>
            <a:schemeClr val="tx1"/>
          </a:solidFill>
        </p:spPr>
      </p:pic>
      <p:sp>
        <p:nvSpPr>
          <p:cNvPr id="4" name="Text Box 2">
            <a:extLst>
              <a:ext uri="{FF2B5EF4-FFF2-40B4-BE49-F238E27FC236}">
                <a16:creationId xmlns:a16="http://schemas.microsoft.com/office/drawing/2014/main" id="{8E6E1FDC-F1C1-4D7B-9664-93FFCF044916}"/>
              </a:ext>
            </a:extLst>
          </p:cNvPr>
          <p:cNvSpPr txBox="1">
            <a:spLocks noChangeArrowheads="1"/>
          </p:cNvSpPr>
          <p:nvPr/>
        </p:nvSpPr>
        <p:spPr bwMode="auto">
          <a:xfrm>
            <a:off x="171450" y="170795"/>
            <a:ext cx="8801100" cy="12192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5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Navigating The </a:t>
            </a:r>
            <a:r>
              <a:rPr lang="en-US" altLang="en-US" sz="5000" dirty="0">
                <a:solidFill>
                  <a:srgbClr val="FFFF00"/>
                </a:solidFill>
                <a:effectLst>
                  <a:outerShdw blurRad="50800" dist="63500" dir="2700000" algn="tl" rotWithShape="0">
                    <a:prstClr val="black"/>
                  </a:outerShdw>
                </a:effectLst>
                <a:latin typeface="Bodoni MT Condensed" panose="02070606080606020203" pitchFamily="18" charset="0"/>
              </a:rPr>
              <a:t>Hidden Rocks </a:t>
            </a:r>
          </a:p>
          <a:p>
            <a:pPr marL="0" marR="0" lvl="0" indent="0" algn="ctr" defTabSz="685800" rtl="0" eaLnBrk="0" fontAlgn="base" latinLnBrk="0" hangingPunct="0">
              <a:lnSpc>
                <a:spcPct val="100000"/>
              </a:lnSpc>
              <a:spcBef>
                <a:spcPct val="0"/>
              </a:spcBef>
              <a:spcAft>
                <a:spcPct val="0"/>
              </a:spcAft>
              <a:buClrTx/>
              <a:buSzTx/>
              <a:buFontTx/>
              <a:buNone/>
              <a:tabLst/>
              <a:defRPr/>
            </a:pPr>
            <a:r>
              <a:rPr lang="en-US" altLang="en-US" sz="5000" dirty="0">
                <a:solidFill>
                  <a:srgbClr val="FFFF00"/>
                </a:solidFill>
                <a:effectLst>
                  <a:outerShdw blurRad="50800" dist="63500" dir="2700000" algn="tl" rotWithShape="0">
                    <a:prstClr val="black"/>
                  </a:outerShdw>
                </a:effectLst>
                <a:latin typeface="Bodoni MT Condensed" panose="02070606080606020203" pitchFamily="18" charset="0"/>
              </a:rPr>
              <a:t>Of Today’s Fake Truth</a:t>
            </a:r>
            <a:endParaRPr kumimoji="0" lang="en-US" altLang="en-US" sz="5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endParaRPr>
          </a:p>
        </p:txBody>
      </p:sp>
      <p:sp>
        <p:nvSpPr>
          <p:cNvPr id="2" name="TextBox 1">
            <a:extLst>
              <a:ext uri="{FF2B5EF4-FFF2-40B4-BE49-F238E27FC236}">
                <a16:creationId xmlns:a16="http://schemas.microsoft.com/office/drawing/2014/main" id="{2420D6D7-11EE-47CE-BDB9-8F23DEF6B8E7}"/>
              </a:ext>
            </a:extLst>
          </p:cNvPr>
          <p:cNvSpPr txBox="1"/>
          <p:nvPr/>
        </p:nvSpPr>
        <p:spPr>
          <a:xfrm>
            <a:off x="606759" y="2540647"/>
            <a:ext cx="8001000" cy="4001095"/>
          </a:xfrm>
          <a:prstGeom prst="rect">
            <a:avLst/>
          </a:prstGeom>
          <a:solidFill>
            <a:srgbClr val="002060"/>
          </a:solidFill>
          <a:ln>
            <a:solidFill>
              <a:srgbClr val="C00000"/>
            </a:solidFill>
          </a:ln>
        </p:spPr>
        <p:txBody>
          <a:bodyPr wrap="square" rtlCol="0">
            <a:spAutoFit/>
          </a:bodyPr>
          <a:lstStyle/>
          <a:p>
            <a:pPr>
              <a:spcAft>
                <a:spcPts val="1200"/>
              </a:spcAft>
              <a:buClr>
                <a:srgbClr val="00B0F0"/>
              </a:buClr>
              <a:tabLst>
                <a:tab pos="461963" algn="l"/>
              </a:tabLst>
            </a:pPr>
            <a:r>
              <a:rPr lang="en-US" sz="2400" b="1" u="sng" dirty="0">
                <a:solidFill>
                  <a:srgbClr val="FFFF00"/>
                </a:solidFill>
              </a:rPr>
              <a:t>Immorality Is OK </a:t>
            </a:r>
            <a:r>
              <a:rPr lang="en-US" sz="2000" dirty="0">
                <a:solidFill>
                  <a:schemeClr val="bg1"/>
                </a:solidFill>
              </a:rPr>
              <a:t>(Society is Re-defining Morality)                                            	Hebrews 13:4 – </a:t>
            </a:r>
            <a:r>
              <a:rPr lang="en-US" sz="2000" i="1" dirty="0">
                <a:solidFill>
                  <a:schemeClr val="bg1"/>
                </a:solidFill>
              </a:rPr>
              <a:t>“Let marriage be held in honor among all, and let the 	marriage bed be undefiled, </a:t>
            </a:r>
            <a:r>
              <a:rPr lang="en-US" sz="2000" i="1" u="sng" dirty="0">
                <a:solidFill>
                  <a:schemeClr val="bg1"/>
                </a:solidFill>
              </a:rPr>
              <a:t>for God will judge the sexually immoral and </a:t>
            </a:r>
            <a:r>
              <a:rPr lang="en-US" sz="2000" i="1" dirty="0">
                <a:solidFill>
                  <a:schemeClr val="bg1"/>
                </a:solidFill>
              </a:rPr>
              <a:t>	</a:t>
            </a:r>
            <a:r>
              <a:rPr lang="en-US" sz="2000" i="1" u="sng" dirty="0">
                <a:solidFill>
                  <a:schemeClr val="bg1"/>
                </a:solidFill>
              </a:rPr>
              <a:t>adulterous</a:t>
            </a:r>
            <a:r>
              <a:rPr lang="en-US" sz="2000" i="1" dirty="0">
                <a:solidFill>
                  <a:schemeClr val="bg1"/>
                </a:solidFill>
              </a:rPr>
              <a:t>.”                                                                                                                                  	</a:t>
            </a:r>
          </a:p>
          <a:p>
            <a:pPr>
              <a:spcAft>
                <a:spcPts val="1200"/>
              </a:spcAft>
              <a:buClr>
                <a:srgbClr val="00B0F0"/>
              </a:buClr>
              <a:tabLst>
                <a:tab pos="461963" algn="l"/>
              </a:tabLst>
            </a:pPr>
            <a:r>
              <a:rPr lang="en-US" sz="2000" i="1" dirty="0">
                <a:solidFill>
                  <a:schemeClr val="bg1"/>
                </a:solidFill>
              </a:rPr>
              <a:t>	1 Corinthians 6:9-11 – “Do you not know that the unrighteous will not 	inherit the kingdom of God? Do not be deceived: neither the sexually 	immoral, nor idolaters, nor adulterers, nor men who practice 	homosexuality, nor thieves, nor the greedy, nor drunkards, nor revilers, 	nor swindlers will inherit the kingdom of God. And such were some 	of you. But you were washed, you were sanctified, you were justified in 	the name of the Lord Jesus Christ and by the Spirit of our God.</a:t>
            </a:r>
            <a:r>
              <a:rPr lang="en-US" sz="2000" dirty="0">
                <a:solidFill>
                  <a:schemeClr val="bg1"/>
                </a:solidFill>
              </a:rPr>
              <a:t> </a:t>
            </a:r>
            <a:endParaRPr lang="en-US" sz="2000" i="1" dirty="0">
              <a:solidFill>
                <a:schemeClr val="bg1"/>
              </a:solidFill>
            </a:endParaRPr>
          </a:p>
        </p:txBody>
      </p:sp>
      <p:sp>
        <p:nvSpPr>
          <p:cNvPr id="5" name="Rectangle 4">
            <a:extLst>
              <a:ext uri="{FF2B5EF4-FFF2-40B4-BE49-F238E27FC236}">
                <a16:creationId xmlns:a16="http://schemas.microsoft.com/office/drawing/2014/main" id="{AABC252D-BB3F-466F-BEBD-D214882B61EC}"/>
              </a:ext>
            </a:extLst>
          </p:cNvPr>
          <p:cNvSpPr/>
          <p:nvPr/>
        </p:nvSpPr>
        <p:spPr>
          <a:xfrm>
            <a:off x="0" y="1824363"/>
            <a:ext cx="9214518" cy="492443"/>
          </a:xfrm>
          <a:prstGeom prst="rect">
            <a:avLst/>
          </a:prstGeom>
          <a:solidFill>
            <a:schemeClr val="tx1"/>
          </a:solidFill>
        </p:spPr>
        <p:txBody>
          <a:bodyPr wrap="square" tIns="91440" bIns="91440">
            <a:spAutoFit/>
          </a:bodyPr>
          <a:lstStyle/>
          <a:p>
            <a:pPr algn="ctr"/>
            <a:r>
              <a:rPr lang="en-US" sz="2000" i="1" dirty="0">
                <a:solidFill>
                  <a:schemeClr val="bg1"/>
                </a:solidFill>
              </a:rPr>
              <a:t>“And you will know the truth, and the truth will set you free.“   </a:t>
            </a:r>
            <a:r>
              <a:rPr lang="en-US" dirty="0">
                <a:solidFill>
                  <a:schemeClr val="bg1"/>
                </a:solidFill>
              </a:rPr>
              <a:t>- John 8:32</a:t>
            </a:r>
          </a:p>
        </p:txBody>
      </p:sp>
    </p:spTree>
    <p:extLst>
      <p:ext uri="{BB962C8B-B14F-4D97-AF65-F5344CB8AC3E}">
        <p14:creationId xmlns:p14="http://schemas.microsoft.com/office/powerpoint/2010/main" val="2052497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waterfall over a body of water&#10;&#10;Description generated with high confidence">
            <a:extLst>
              <a:ext uri="{FF2B5EF4-FFF2-40B4-BE49-F238E27FC236}">
                <a16:creationId xmlns:a16="http://schemas.microsoft.com/office/drawing/2014/main" id="{57F4C685-C77A-495D-9F2E-857F18B100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214518" cy="6858000"/>
          </a:xfrm>
          <a:prstGeom prst="rect">
            <a:avLst/>
          </a:prstGeom>
          <a:solidFill>
            <a:schemeClr val="tx1"/>
          </a:solidFill>
        </p:spPr>
      </p:pic>
      <p:sp>
        <p:nvSpPr>
          <p:cNvPr id="4" name="Text Box 2">
            <a:extLst>
              <a:ext uri="{FF2B5EF4-FFF2-40B4-BE49-F238E27FC236}">
                <a16:creationId xmlns:a16="http://schemas.microsoft.com/office/drawing/2014/main" id="{8E6E1FDC-F1C1-4D7B-9664-93FFCF044916}"/>
              </a:ext>
            </a:extLst>
          </p:cNvPr>
          <p:cNvSpPr txBox="1">
            <a:spLocks noChangeArrowheads="1"/>
          </p:cNvSpPr>
          <p:nvPr/>
        </p:nvSpPr>
        <p:spPr bwMode="auto">
          <a:xfrm>
            <a:off x="171450" y="312107"/>
            <a:ext cx="8801100" cy="12192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5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Navigating The </a:t>
            </a:r>
            <a:r>
              <a:rPr lang="en-US" altLang="en-US" sz="5000" dirty="0">
                <a:solidFill>
                  <a:srgbClr val="FFFF00"/>
                </a:solidFill>
                <a:effectLst>
                  <a:outerShdw blurRad="50800" dist="63500" dir="2700000" algn="tl" rotWithShape="0">
                    <a:prstClr val="black"/>
                  </a:outerShdw>
                </a:effectLst>
                <a:latin typeface="Bodoni MT Condensed" panose="02070606080606020203" pitchFamily="18" charset="0"/>
              </a:rPr>
              <a:t>Hidden Rocks Of A </a:t>
            </a:r>
            <a:r>
              <a:rPr lang="en-US" altLang="en-US" sz="5000" i="1" dirty="0">
                <a:solidFill>
                  <a:srgbClr val="FFFF00"/>
                </a:solidFill>
                <a:effectLst>
                  <a:outerShdw blurRad="50800" dist="63500" dir="2700000" algn="tl" rotWithShape="0">
                    <a:prstClr val="black"/>
                  </a:outerShdw>
                </a:effectLst>
                <a:latin typeface="Bodoni MT Condensed" panose="02070606080606020203" pitchFamily="18" charset="0"/>
              </a:rPr>
              <a:t>Fake Gospel</a:t>
            </a:r>
            <a:endParaRPr kumimoji="0" lang="en-US" altLang="en-US" sz="5000" i="1"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endParaRPr>
          </a:p>
        </p:txBody>
      </p:sp>
      <p:sp>
        <p:nvSpPr>
          <p:cNvPr id="2" name="TextBox 1">
            <a:extLst>
              <a:ext uri="{FF2B5EF4-FFF2-40B4-BE49-F238E27FC236}">
                <a16:creationId xmlns:a16="http://schemas.microsoft.com/office/drawing/2014/main" id="{2420D6D7-11EE-47CE-BDB9-8F23DEF6B8E7}"/>
              </a:ext>
            </a:extLst>
          </p:cNvPr>
          <p:cNvSpPr txBox="1"/>
          <p:nvPr/>
        </p:nvSpPr>
        <p:spPr>
          <a:xfrm>
            <a:off x="685800" y="2514600"/>
            <a:ext cx="8001000" cy="3939540"/>
          </a:xfrm>
          <a:prstGeom prst="rect">
            <a:avLst/>
          </a:prstGeom>
          <a:solidFill>
            <a:srgbClr val="002060"/>
          </a:solidFill>
          <a:ln>
            <a:solidFill>
              <a:srgbClr val="C00000"/>
            </a:solidFill>
          </a:ln>
        </p:spPr>
        <p:txBody>
          <a:bodyPr wrap="square" tIns="91440" bIns="91440" rtlCol="0">
            <a:spAutoFit/>
          </a:bodyPr>
          <a:lstStyle/>
          <a:p>
            <a:pPr>
              <a:spcAft>
                <a:spcPts val="1200"/>
              </a:spcAft>
              <a:buClr>
                <a:srgbClr val="00B0F0"/>
              </a:buClr>
              <a:tabLst>
                <a:tab pos="461963" algn="l"/>
              </a:tabLst>
            </a:pPr>
            <a:r>
              <a:rPr lang="en-US" sz="2400" b="1" u="sng" dirty="0">
                <a:solidFill>
                  <a:srgbClr val="FFFF00"/>
                </a:solidFill>
              </a:rPr>
              <a:t>“God will accept me the way I am. He made me this way!”  </a:t>
            </a:r>
            <a:r>
              <a:rPr lang="en-US" sz="2000" i="1" dirty="0">
                <a:solidFill>
                  <a:schemeClr val="bg1"/>
                </a:solidFill>
              </a:rPr>
              <a:t>	John 14:15 - "If you love me, you will keep my commandments.” </a:t>
            </a:r>
          </a:p>
          <a:p>
            <a:pPr>
              <a:spcAft>
                <a:spcPts val="1200"/>
              </a:spcAft>
              <a:buClr>
                <a:srgbClr val="00B0F0"/>
              </a:buClr>
              <a:tabLst>
                <a:tab pos="461963" algn="l"/>
              </a:tabLst>
            </a:pPr>
            <a:r>
              <a:rPr lang="en-US" sz="2000" dirty="0">
                <a:solidFill>
                  <a:schemeClr val="bg1"/>
                </a:solidFill>
              </a:rPr>
              <a:t>	</a:t>
            </a:r>
          </a:p>
          <a:p>
            <a:pPr>
              <a:spcAft>
                <a:spcPts val="1200"/>
              </a:spcAft>
              <a:buClr>
                <a:srgbClr val="00B0F0"/>
              </a:buClr>
              <a:tabLst>
                <a:tab pos="461963" algn="l"/>
              </a:tabLst>
            </a:pPr>
            <a:r>
              <a:rPr lang="en-US" sz="2000" dirty="0">
                <a:solidFill>
                  <a:schemeClr val="bg1"/>
                </a:solidFill>
              </a:rPr>
              <a:t>	Acts 2:38 – </a:t>
            </a:r>
            <a:r>
              <a:rPr lang="en-US" sz="2000" i="1" dirty="0">
                <a:solidFill>
                  <a:schemeClr val="bg1"/>
                </a:solidFill>
              </a:rPr>
              <a:t>“And Peter said to them, ‘Repent and be baptized every one 	of you in the name of Jesus Christ for the forgiveness of your sins, and 	you will receive the gift of the Holy Spirit.”</a:t>
            </a:r>
          </a:p>
          <a:p>
            <a:pPr>
              <a:spcAft>
                <a:spcPts val="1200"/>
              </a:spcAft>
              <a:buClr>
                <a:srgbClr val="00B0F0"/>
              </a:buClr>
              <a:tabLst>
                <a:tab pos="461963" algn="l"/>
              </a:tabLst>
            </a:pPr>
            <a:r>
              <a:rPr lang="en-US" sz="2000" dirty="0">
                <a:solidFill>
                  <a:schemeClr val="bg1"/>
                </a:solidFill>
              </a:rPr>
              <a:t>	</a:t>
            </a:r>
          </a:p>
          <a:p>
            <a:pPr>
              <a:spcAft>
                <a:spcPts val="1200"/>
              </a:spcAft>
              <a:buClr>
                <a:srgbClr val="00B0F0"/>
              </a:buClr>
              <a:tabLst>
                <a:tab pos="461963" algn="l"/>
              </a:tabLst>
            </a:pPr>
            <a:r>
              <a:rPr lang="en-US" sz="2000" dirty="0">
                <a:solidFill>
                  <a:schemeClr val="bg1"/>
                </a:solidFill>
              </a:rPr>
              <a:t>	Isaiah 53:5 – “</a:t>
            </a:r>
            <a:r>
              <a:rPr lang="en-US" sz="2000" i="1" dirty="0">
                <a:solidFill>
                  <a:schemeClr val="bg1"/>
                </a:solidFill>
              </a:rPr>
              <a:t>But he was wounded for our transgressions; he was 	crushed for our iniquities; upon him was the chastisement that brought 	us peace, and with his stripes we are healed.”	</a:t>
            </a:r>
          </a:p>
        </p:txBody>
      </p:sp>
      <p:sp>
        <p:nvSpPr>
          <p:cNvPr id="5" name="Rectangle 4">
            <a:extLst>
              <a:ext uri="{FF2B5EF4-FFF2-40B4-BE49-F238E27FC236}">
                <a16:creationId xmlns:a16="http://schemas.microsoft.com/office/drawing/2014/main" id="{AABC252D-BB3F-466F-BEBD-D214882B61EC}"/>
              </a:ext>
            </a:extLst>
          </p:cNvPr>
          <p:cNvSpPr/>
          <p:nvPr/>
        </p:nvSpPr>
        <p:spPr>
          <a:xfrm>
            <a:off x="0" y="1824363"/>
            <a:ext cx="9214518" cy="492443"/>
          </a:xfrm>
          <a:prstGeom prst="rect">
            <a:avLst/>
          </a:prstGeom>
          <a:solidFill>
            <a:schemeClr val="tx1"/>
          </a:solidFill>
        </p:spPr>
        <p:txBody>
          <a:bodyPr wrap="square" tIns="91440" bIns="91440">
            <a:spAutoFit/>
          </a:bodyPr>
          <a:lstStyle/>
          <a:p>
            <a:pPr algn="ctr"/>
            <a:r>
              <a:rPr lang="en-US" sz="2000" i="1" dirty="0">
                <a:solidFill>
                  <a:schemeClr val="bg1"/>
                </a:solidFill>
              </a:rPr>
              <a:t>“And you will know the truth, and the truth will set you free.“   </a:t>
            </a:r>
            <a:r>
              <a:rPr lang="en-US" dirty="0">
                <a:solidFill>
                  <a:schemeClr val="bg1"/>
                </a:solidFill>
              </a:rPr>
              <a:t>- John 8:32</a:t>
            </a:r>
          </a:p>
        </p:txBody>
      </p:sp>
    </p:spTree>
    <p:extLst>
      <p:ext uri="{BB962C8B-B14F-4D97-AF65-F5344CB8AC3E}">
        <p14:creationId xmlns:p14="http://schemas.microsoft.com/office/powerpoint/2010/main" val="2137945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large waterfall over a body of water&#10;&#10;Description generated with high confidence">
            <a:extLst>
              <a:ext uri="{FF2B5EF4-FFF2-40B4-BE49-F238E27FC236}">
                <a16:creationId xmlns:a16="http://schemas.microsoft.com/office/drawing/2014/main" id="{57F4C685-C77A-495D-9F2E-857F18B1003B}"/>
              </a:ext>
            </a:extLst>
          </p:cNvPr>
          <p:cNvPicPr>
            <a:picLocks noChangeAspect="1"/>
          </p:cNvPicPr>
          <p:nvPr/>
        </p:nvPicPr>
        <p:blipFill rotWithShape="1">
          <a:blip r:embed="rId2">
            <a:extLst>
              <a:ext uri="{28A0092B-C50C-407E-A947-70E740481C1C}">
                <a14:useLocalDpi xmlns:a14="http://schemas.microsoft.com/office/drawing/2010/main" val="0"/>
              </a:ext>
            </a:extLst>
          </a:blip>
          <a:srcRect l="45" r="12956" b="1"/>
          <a:stretch/>
        </p:blipFill>
        <p:spPr>
          <a:xfrm>
            <a:off x="-2285" y="10"/>
            <a:ext cx="9143999" cy="6857990"/>
          </a:xfrm>
          <a:prstGeom prst="rect">
            <a:avLst/>
          </a:prstGeom>
          <a:solidFill>
            <a:schemeClr val="tx1"/>
          </a:solidFill>
        </p:spPr>
      </p:pic>
      <p:sp>
        <p:nvSpPr>
          <p:cNvPr id="11" name="Rectangle 1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9143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Box 2">
            <a:extLst>
              <a:ext uri="{FF2B5EF4-FFF2-40B4-BE49-F238E27FC236}">
                <a16:creationId xmlns:a16="http://schemas.microsoft.com/office/drawing/2014/main" id="{8E6E1FDC-F1C1-4D7B-9664-93FFCF044916}"/>
              </a:ext>
            </a:extLst>
          </p:cNvPr>
          <p:cNvSpPr txBox="1">
            <a:spLocks noChangeArrowheads="1"/>
          </p:cNvSpPr>
          <p:nvPr/>
        </p:nvSpPr>
        <p:spPr bwMode="auto">
          <a:xfrm>
            <a:off x="797813" y="282214"/>
            <a:ext cx="7543800" cy="2412076"/>
          </a:xfrm>
          <a:prstGeom prst="rect">
            <a:avLst/>
          </a:prstGeom>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5B9BD5"/>
                </a:solidFill>
              </a14:hiddenFill>
            </a:ext>
          </a:extLst>
        </p:spPr>
        <p:txBody>
          <a:bodyPr vert="horz" lIns="91440" tIns="45720" rIns="91440" bIns="45720" numCol="1" rtlCol="0" anchor="b" anchorCtr="0" compatLnSpc="1">
            <a:prstTxWarp prst="textNoShape">
              <a:avLst/>
            </a:prstTxWarp>
            <a:normAutofit/>
          </a:bodyPr>
          <a:lstStyle/>
          <a:p>
            <a:pPr marL="0" marR="0" lvl="0" indent="0" algn="ctr" fontAlgn="base">
              <a:lnSpc>
                <a:spcPct val="90000"/>
              </a:lnSpc>
              <a:spcBef>
                <a:spcPct val="0"/>
              </a:spcBef>
              <a:spcAft>
                <a:spcPts val="600"/>
              </a:spcAft>
              <a:buClrTx/>
              <a:buSzTx/>
              <a:tabLst/>
              <a:defRPr/>
            </a:pPr>
            <a:r>
              <a:rPr kumimoji="0" lang="en-US" altLang="en-US" sz="6000" i="1" u="none" strike="noStrike" cap="none" spc="0" normalizeH="0" baseline="0" noProof="0" dirty="0">
                <a:ln>
                  <a:noFill/>
                </a:ln>
                <a:solidFill>
                  <a:srgbClr val="FFFFFF"/>
                </a:solidFill>
                <a:effectLst>
                  <a:outerShdw blurRad="50800" dist="63500" dir="2700000" algn="tl" rotWithShape="0">
                    <a:prstClr val="black"/>
                  </a:outerShdw>
                </a:effectLst>
                <a:uLnTx/>
                <a:uFillTx/>
                <a:latin typeface="+mj-lt"/>
                <a:ea typeface="+mj-ea"/>
                <a:cs typeface="+mj-cs"/>
              </a:rPr>
              <a:t>Navigating The </a:t>
            </a:r>
            <a:r>
              <a:rPr lang="en-US" altLang="en-US" sz="6000" i="1" dirty="0">
                <a:solidFill>
                  <a:srgbClr val="FFFFFF"/>
                </a:solidFill>
                <a:effectLst>
                  <a:outerShdw blurRad="50800" dist="63500" dir="2700000" algn="tl" rotWithShape="0">
                    <a:prstClr val="black"/>
                  </a:outerShdw>
                </a:effectLst>
                <a:latin typeface="+mj-lt"/>
                <a:ea typeface="+mj-ea"/>
                <a:cs typeface="+mj-cs"/>
              </a:rPr>
              <a:t>Hidden </a:t>
            </a:r>
          </a:p>
          <a:p>
            <a:pPr marL="0" marR="0" lvl="0" indent="0" algn="ctr" fontAlgn="base">
              <a:lnSpc>
                <a:spcPct val="90000"/>
              </a:lnSpc>
              <a:spcBef>
                <a:spcPct val="0"/>
              </a:spcBef>
              <a:spcAft>
                <a:spcPts val="600"/>
              </a:spcAft>
              <a:buClrTx/>
              <a:buSzTx/>
              <a:tabLst/>
              <a:defRPr/>
            </a:pPr>
            <a:r>
              <a:rPr lang="en-US" altLang="en-US" sz="6000" i="1" dirty="0">
                <a:solidFill>
                  <a:srgbClr val="FFFFFF"/>
                </a:solidFill>
                <a:effectLst>
                  <a:outerShdw blurRad="50800" dist="63500" dir="2700000" algn="tl" rotWithShape="0">
                    <a:prstClr val="black"/>
                  </a:outerShdw>
                </a:effectLst>
                <a:latin typeface="+mj-lt"/>
                <a:ea typeface="+mj-ea"/>
                <a:cs typeface="+mj-cs"/>
              </a:rPr>
              <a:t>Rocks Of Fake Truth</a:t>
            </a:r>
            <a:endParaRPr kumimoji="0" lang="en-US" altLang="en-US" sz="6000" i="1" u="none" strike="noStrike" cap="none" spc="0" normalizeH="0" baseline="0" noProof="0" dirty="0">
              <a:ln>
                <a:noFill/>
              </a:ln>
              <a:solidFill>
                <a:srgbClr val="FFFFFF"/>
              </a:solidFill>
              <a:effectLst>
                <a:outerShdw blurRad="50800" dist="63500" dir="2700000" algn="tl" rotWithShape="0">
                  <a:prstClr val="black"/>
                </a:outerShdw>
              </a:effectLst>
              <a:uLnTx/>
              <a:uFillTx/>
              <a:latin typeface="+mj-lt"/>
              <a:ea typeface="+mj-ea"/>
              <a:cs typeface="+mj-cs"/>
            </a:endParaRPr>
          </a:p>
        </p:txBody>
      </p:sp>
      <p:sp>
        <p:nvSpPr>
          <p:cNvPr id="6" name="Rectangle 5">
            <a:extLst>
              <a:ext uri="{FF2B5EF4-FFF2-40B4-BE49-F238E27FC236}">
                <a16:creationId xmlns:a16="http://schemas.microsoft.com/office/drawing/2014/main" id="{AD908D44-3D20-C174-6FA4-48DA7E220BAF}"/>
              </a:ext>
            </a:extLst>
          </p:cNvPr>
          <p:cNvSpPr/>
          <p:nvPr/>
        </p:nvSpPr>
        <p:spPr>
          <a:xfrm>
            <a:off x="1825092" y="3778497"/>
            <a:ext cx="5489241" cy="2246769"/>
          </a:xfrm>
          <a:prstGeom prst="rect">
            <a:avLst/>
          </a:prstGeom>
          <a:solidFill>
            <a:schemeClr val="tx1">
              <a:alpha val="75000"/>
            </a:schemeClr>
          </a:solidFill>
          <a:ln>
            <a:solidFill>
              <a:srgbClr val="C00000"/>
            </a:solidFill>
          </a:ln>
        </p:spPr>
        <p:txBody>
          <a:bodyPr wrap="square">
            <a:spAutoFit/>
          </a:bodyPr>
          <a:lstStyle/>
          <a:p>
            <a:pPr algn="ctr"/>
            <a:r>
              <a:rPr lang="en-US" sz="4000" i="1" dirty="0">
                <a:solidFill>
                  <a:schemeClr val="bg1"/>
                </a:solidFill>
                <a:latin typeface="Bodoni MT Condensed" panose="02070606080606020203" pitchFamily="18" charset="0"/>
              </a:rPr>
              <a:t>Don’t Allow Yourself To Get Hung-Up On Satan’s Hidden Rocks Of Deception And Fake Truth!</a:t>
            </a:r>
          </a:p>
          <a:p>
            <a:endParaRPr lang="en-US" sz="2000" i="1" dirty="0">
              <a:solidFill>
                <a:schemeClr val="bg1"/>
              </a:solidFill>
            </a:endParaRPr>
          </a:p>
        </p:txBody>
      </p:sp>
    </p:spTree>
    <p:extLst>
      <p:ext uri="{BB962C8B-B14F-4D97-AF65-F5344CB8AC3E}">
        <p14:creationId xmlns:p14="http://schemas.microsoft.com/office/powerpoint/2010/main" val="22232001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1E9F5583-3ED3-4472-854E-BEAE7B27E473}"/>
              </a:ext>
            </a:extLst>
          </p:cNvPr>
          <p:cNvSpPr txBox="1">
            <a:spLocks noChangeArrowheads="1"/>
          </p:cNvSpPr>
          <p:nvPr/>
        </p:nvSpPr>
        <p:spPr bwMode="auto">
          <a:xfrm>
            <a:off x="361954" y="3962400"/>
            <a:ext cx="2468166" cy="2452687"/>
          </a:xfrm>
          <a:prstGeom prst="rect">
            <a:avLst/>
          </a:prstGeom>
          <a:extLst>
            <a:ext uri="{909E8E84-426E-40DD-AFC4-6F175D3DCCD1}">
              <a14:hiddenFill xmlns:a14="http://schemas.microsoft.com/office/drawing/2010/main">
                <a:solidFill>
                  <a:srgbClr val="5B9BD5"/>
                </a:solidFill>
              </a14:hiddenFill>
            </a:ext>
          </a:extLst>
        </p:spPr>
        <p:txBody>
          <a:bodyPr vert="horz" lIns="91440" tIns="45720" rIns="91440" bIns="45720" numCol="1" rtlCol="0" anchor="ctr" anchorCtr="0" compatLnSpc="1">
            <a:prstTxWarp prst="textNoShape">
              <a:avLst/>
            </a:prstTxWarp>
            <a:noAutofit/>
          </a:bodyPr>
          <a:lstStyle/>
          <a:p>
            <a:pPr marL="0" marR="0" lvl="0" indent="0" fontAlgn="base">
              <a:lnSpc>
                <a:spcPct val="90000"/>
              </a:lnSpc>
              <a:spcBef>
                <a:spcPct val="0"/>
              </a:spcBef>
              <a:spcAft>
                <a:spcPts val="600"/>
              </a:spcAft>
              <a:buClrTx/>
              <a:buSzTx/>
              <a:tabLst/>
              <a:defRPr/>
            </a:pPr>
            <a:r>
              <a:rPr kumimoji="0" lang="en-US" altLang="en-US" sz="4800" b="1" i="1" u="none" strike="noStrike" cap="none" spc="0" normalizeH="0" baseline="0" noProof="0" dirty="0">
                <a:ln>
                  <a:noFill/>
                </a:ln>
                <a:uLnTx/>
                <a:uFillTx/>
                <a:latin typeface="Bodoni MT Condensed" panose="02070606080606020203" pitchFamily="18" charset="0"/>
                <a:ea typeface="+mj-ea"/>
                <a:cs typeface="+mj-cs"/>
              </a:rPr>
              <a:t>We Hear </a:t>
            </a:r>
          </a:p>
          <a:p>
            <a:pPr marL="0" marR="0" lvl="0" indent="0" fontAlgn="base">
              <a:lnSpc>
                <a:spcPct val="90000"/>
              </a:lnSpc>
              <a:spcBef>
                <a:spcPct val="0"/>
              </a:spcBef>
              <a:spcAft>
                <a:spcPts val="600"/>
              </a:spcAft>
              <a:buClrTx/>
              <a:buSzTx/>
              <a:tabLst/>
              <a:defRPr/>
            </a:pPr>
            <a:r>
              <a:rPr kumimoji="0" lang="en-US" altLang="en-US" sz="4800" b="1" i="1" u="none" strike="noStrike" cap="none" spc="0" normalizeH="0" baseline="0" noProof="0" dirty="0">
                <a:ln>
                  <a:noFill/>
                </a:ln>
                <a:uLnTx/>
                <a:uFillTx/>
                <a:latin typeface="Bodoni MT Condensed" panose="02070606080606020203" pitchFamily="18" charset="0"/>
                <a:ea typeface="+mj-ea"/>
                <a:cs typeface="+mj-cs"/>
              </a:rPr>
              <a:t>A Lot About</a:t>
            </a:r>
          </a:p>
          <a:p>
            <a:pPr marL="0" marR="0" lvl="0" indent="0" fontAlgn="base">
              <a:lnSpc>
                <a:spcPct val="90000"/>
              </a:lnSpc>
              <a:spcBef>
                <a:spcPct val="0"/>
              </a:spcBef>
              <a:spcAft>
                <a:spcPts val="600"/>
              </a:spcAft>
              <a:buClrTx/>
              <a:buSzTx/>
              <a:tabLst/>
              <a:defRPr/>
            </a:pPr>
            <a:r>
              <a:rPr lang="en-US" altLang="en-US" sz="4800" b="1" i="1" dirty="0">
                <a:latin typeface="Bodoni MT Condensed" panose="02070606080606020203" pitchFamily="18" charset="0"/>
                <a:ea typeface="+mj-ea"/>
                <a:cs typeface="+mj-cs"/>
              </a:rPr>
              <a:t>FAKE NEWS</a:t>
            </a:r>
            <a:endParaRPr kumimoji="0" lang="en-US" altLang="en-US" sz="4800" b="0" i="1" u="none" strike="noStrike" cap="none" spc="0" normalizeH="0" baseline="0" noProof="0" dirty="0">
              <a:ln>
                <a:noFill/>
              </a:ln>
              <a:uLnTx/>
              <a:uFillTx/>
              <a:latin typeface="Bodoni MT Condensed" panose="02070606080606020203" pitchFamily="18" charset="0"/>
              <a:ea typeface="+mj-ea"/>
              <a:cs typeface="+mj-cs"/>
            </a:endParaRPr>
          </a:p>
        </p:txBody>
      </p:sp>
      <p:pic>
        <p:nvPicPr>
          <p:cNvPr id="3" name="Picture 2" descr="A picture containing water, tree, outdoor&#10;&#10;Description generated with very high confidence">
            <a:extLst>
              <a:ext uri="{FF2B5EF4-FFF2-40B4-BE49-F238E27FC236}">
                <a16:creationId xmlns:a16="http://schemas.microsoft.com/office/drawing/2014/main" id="{E45AD6BB-698B-4870-9DB8-E54D704577F7}"/>
              </a:ext>
            </a:extLst>
          </p:cNvPr>
          <p:cNvPicPr>
            <a:picLocks noChangeAspect="1"/>
          </p:cNvPicPr>
          <p:nvPr/>
        </p:nvPicPr>
        <p:blipFill rotWithShape="1">
          <a:blip r:embed="rId2">
            <a:extLst>
              <a:ext uri="{28A0092B-C50C-407E-A947-70E740481C1C}">
                <a14:useLocalDpi xmlns:a14="http://schemas.microsoft.com/office/drawing/2010/main" val="0"/>
              </a:ext>
            </a:extLst>
          </a:blip>
          <a:srcRect t="39460" b="2775"/>
          <a:stretch/>
        </p:blipFill>
        <p:spPr>
          <a:xfrm>
            <a:off x="20" y="10"/>
            <a:ext cx="9143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7" name="TextBox 6">
            <a:extLst>
              <a:ext uri="{FF2B5EF4-FFF2-40B4-BE49-F238E27FC236}">
                <a16:creationId xmlns:a16="http://schemas.microsoft.com/office/drawing/2014/main" id="{530A5264-215A-4B29-BE3B-3E34C2E7CE15}"/>
              </a:ext>
            </a:extLst>
          </p:cNvPr>
          <p:cNvSpPr txBox="1"/>
          <p:nvPr/>
        </p:nvSpPr>
        <p:spPr>
          <a:xfrm>
            <a:off x="3167986" y="3962400"/>
            <a:ext cx="5614060" cy="2452687"/>
          </a:xfrm>
          <a:prstGeom prst="rect">
            <a:avLst/>
          </a:prstGeom>
          <a:ln>
            <a:solidFill>
              <a:schemeClr val="tx1"/>
            </a:solidFill>
          </a:ln>
        </p:spPr>
        <p:txBody>
          <a:bodyPr vert="horz" lIns="91440" tIns="45720" rIns="91440" bIns="45720" rtlCol="0" anchor="ctr">
            <a:normAutofit fontScale="92500"/>
          </a:bodyPr>
          <a:lstStyle/>
          <a:p>
            <a:pPr algn="ctr">
              <a:spcAft>
                <a:spcPts val="1800"/>
              </a:spcAft>
              <a:buClr>
                <a:srgbClr val="FFFF00"/>
              </a:buClr>
            </a:pPr>
            <a:r>
              <a:rPr lang="en-US" sz="2400" dirty="0"/>
              <a:t>Fake news reports are often highly deceptive, deliberately created to look like a legitimate news source and web address so that gullible readers will be duped. Not to be confused with the urban legends we grew up with, or even biased reporting, fake news is designed to mislead and deceive.</a:t>
            </a:r>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863127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water, tree, outdoor&#10;&#10;Description generated with very high confidence">
            <a:extLst>
              <a:ext uri="{FF2B5EF4-FFF2-40B4-BE49-F238E27FC236}">
                <a16:creationId xmlns:a16="http://schemas.microsoft.com/office/drawing/2014/main" id="{E45AD6BB-698B-4870-9DB8-E54D704577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 Box 2">
            <a:extLst>
              <a:ext uri="{FF2B5EF4-FFF2-40B4-BE49-F238E27FC236}">
                <a16:creationId xmlns:a16="http://schemas.microsoft.com/office/drawing/2014/main" id="{1E9F5583-3ED3-4472-854E-BEAE7B27E473}"/>
              </a:ext>
            </a:extLst>
          </p:cNvPr>
          <p:cNvSpPr txBox="1">
            <a:spLocks noChangeArrowheads="1"/>
          </p:cNvSpPr>
          <p:nvPr/>
        </p:nvSpPr>
        <p:spPr bwMode="auto">
          <a:xfrm>
            <a:off x="171450" y="449356"/>
            <a:ext cx="8801100" cy="12192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ts val="8200"/>
              </a:lnSpc>
              <a:spcBef>
                <a:spcPct val="0"/>
              </a:spcBef>
              <a:spcAft>
                <a:spcPct val="0"/>
              </a:spcAft>
              <a:buClrTx/>
              <a:buSzTx/>
              <a:buFontTx/>
              <a:buNone/>
              <a:tabLst/>
              <a:defRPr/>
            </a:pPr>
            <a:r>
              <a:rPr kumimoji="0" lang="en-US" altLang="en-US" sz="75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The Danger Of Hidden Rocks</a:t>
            </a:r>
          </a:p>
        </p:txBody>
      </p:sp>
      <p:sp>
        <p:nvSpPr>
          <p:cNvPr id="5" name="TextBox 4">
            <a:extLst>
              <a:ext uri="{FF2B5EF4-FFF2-40B4-BE49-F238E27FC236}">
                <a16:creationId xmlns:a16="http://schemas.microsoft.com/office/drawing/2014/main" id="{498D88CF-A10C-4689-ACBF-DB16328D8CB5}"/>
              </a:ext>
            </a:extLst>
          </p:cNvPr>
          <p:cNvSpPr txBox="1"/>
          <p:nvPr/>
        </p:nvSpPr>
        <p:spPr>
          <a:xfrm>
            <a:off x="1485900" y="2117911"/>
            <a:ext cx="6172200" cy="2569934"/>
          </a:xfrm>
          <a:prstGeom prst="rect">
            <a:avLst/>
          </a:prstGeom>
          <a:solidFill>
            <a:schemeClr val="tx1">
              <a:alpha val="75000"/>
            </a:schemeClr>
          </a:solidFill>
          <a:ln>
            <a:solidFill>
              <a:srgbClr val="FF0000"/>
            </a:solidFill>
          </a:ln>
        </p:spPr>
        <p:txBody>
          <a:bodyPr wrap="square" tIns="91440" bIns="91440" rtlCol="0">
            <a:spAutoFit/>
          </a:bodyPr>
          <a:lstStyle/>
          <a:p>
            <a:pPr marL="176213" indent="-176213">
              <a:spcAft>
                <a:spcPts val="1800"/>
              </a:spcAft>
              <a:buClr>
                <a:srgbClr val="FFFF00"/>
              </a:buClr>
              <a:buFont typeface="Arial" panose="020B0604020202020204" pitchFamily="34" charset="0"/>
              <a:buChar char="•"/>
            </a:pPr>
            <a:r>
              <a:rPr lang="en-US" sz="2200" dirty="0">
                <a:solidFill>
                  <a:schemeClr val="bg1"/>
                </a:solidFill>
                <a:latin typeface="Cambria" panose="02040503050406030204" pitchFamily="18" charset="0"/>
                <a:ea typeface="Cambria" panose="02040503050406030204" pitchFamily="18" charset="0"/>
              </a:rPr>
              <a:t>Dangerous For Ships &amp; boats</a:t>
            </a:r>
          </a:p>
          <a:p>
            <a:pPr marL="176213" indent="-176213">
              <a:spcAft>
                <a:spcPts val="1800"/>
              </a:spcAft>
              <a:buClr>
                <a:srgbClr val="FFFF00"/>
              </a:buClr>
              <a:buFont typeface="Arial" panose="020B0604020202020204" pitchFamily="34" charset="0"/>
              <a:buChar char="•"/>
            </a:pPr>
            <a:r>
              <a:rPr lang="en-US" sz="2200" dirty="0">
                <a:solidFill>
                  <a:schemeClr val="bg1"/>
                </a:solidFill>
                <a:latin typeface="Cambria" panose="02040503050406030204" pitchFamily="18" charset="0"/>
                <a:ea typeface="Cambria" panose="02040503050406030204" pitchFamily="18" charset="0"/>
              </a:rPr>
              <a:t>Divers</a:t>
            </a:r>
          </a:p>
          <a:p>
            <a:pPr marL="176213" indent="-176213">
              <a:spcAft>
                <a:spcPts val="1800"/>
              </a:spcAft>
              <a:buClr>
                <a:srgbClr val="FFFF00"/>
              </a:buClr>
              <a:buFont typeface="Arial" panose="020B0604020202020204" pitchFamily="34" charset="0"/>
              <a:buChar char="•"/>
            </a:pPr>
            <a:r>
              <a:rPr lang="en-US" sz="2200" dirty="0">
                <a:solidFill>
                  <a:schemeClr val="bg1"/>
                </a:solidFill>
                <a:latin typeface="Cambria" panose="02040503050406030204" pitchFamily="18" charset="0"/>
                <a:ea typeface="Cambria" panose="02040503050406030204" pitchFamily="18" charset="0"/>
              </a:rPr>
              <a:t>When wading barefoot in water</a:t>
            </a:r>
          </a:p>
          <a:p>
            <a:pPr marL="176213" indent="-176213">
              <a:spcAft>
                <a:spcPts val="1800"/>
              </a:spcAft>
              <a:buClr>
                <a:srgbClr val="FFFF00"/>
              </a:buClr>
              <a:buFont typeface="Arial" panose="020B0604020202020204" pitchFamily="34" charset="0"/>
              <a:buChar char="•"/>
            </a:pPr>
            <a:r>
              <a:rPr lang="en-US" sz="2200" dirty="0">
                <a:solidFill>
                  <a:schemeClr val="bg1"/>
                </a:solidFill>
                <a:latin typeface="Cambria" panose="02040503050406030204" pitchFamily="18" charset="0"/>
                <a:ea typeface="Cambria" panose="02040503050406030204" pitchFamily="18" charset="0"/>
              </a:rPr>
              <a:t>Dangers under the surface of water (Sharks, alligator, jelly fish) </a:t>
            </a:r>
          </a:p>
        </p:txBody>
      </p:sp>
      <p:sp>
        <p:nvSpPr>
          <p:cNvPr id="6" name="Rectangle: Rounded Corners 5">
            <a:extLst>
              <a:ext uri="{FF2B5EF4-FFF2-40B4-BE49-F238E27FC236}">
                <a16:creationId xmlns:a16="http://schemas.microsoft.com/office/drawing/2014/main" id="{C54BC9B8-CBC2-4DDE-9EED-F321B43A35E7}"/>
              </a:ext>
            </a:extLst>
          </p:cNvPr>
          <p:cNvSpPr/>
          <p:nvPr/>
        </p:nvSpPr>
        <p:spPr>
          <a:xfrm>
            <a:off x="1828800" y="5410200"/>
            <a:ext cx="55626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r>
              <a:rPr lang="en-US" sz="2500" dirty="0">
                <a:solidFill>
                  <a:schemeClr val="bg1"/>
                </a:solidFill>
                <a:effectLst>
                  <a:outerShdw blurRad="50800" dist="63500" dir="2700000" algn="tl" rotWithShape="0">
                    <a:prstClr val="black"/>
                  </a:outerShdw>
                </a:effectLst>
                <a:latin typeface="Cambria" panose="02040503050406030204" pitchFamily="18" charset="0"/>
                <a:ea typeface="Cambria" panose="02040503050406030204" pitchFamily="18" charset="0"/>
              </a:rPr>
              <a:t>All Have One Thing In Common:</a:t>
            </a:r>
          </a:p>
          <a:p>
            <a:pPr algn="ctr"/>
            <a:r>
              <a:rPr lang="en-US" sz="2500" dirty="0">
                <a:solidFill>
                  <a:schemeClr val="bg1"/>
                </a:solidFill>
                <a:effectLst>
                  <a:outerShdw blurRad="50800" dist="63500" dir="2700000" algn="tl" rotWithShape="0">
                    <a:prstClr val="black"/>
                  </a:outerShdw>
                </a:effectLst>
                <a:latin typeface="Cambria" panose="02040503050406030204" pitchFamily="18" charset="0"/>
                <a:ea typeface="Cambria" panose="02040503050406030204" pitchFamily="18" charset="0"/>
              </a:rPr>
              <a:t>The Inability To See Below The Surface</a:t>
            </a:r>
          </a:p>
        </p:txBody>
      </p:sp>
    </p:spTree>
    <p:extLst>
      <p:ext uri="{BB962C8B-B14F-4D97-AF65-F5344CB8AC3E}">
        <p14:creationId xmlns:p14="http://schemas.microsoft.com/office/powerpoint/2010/main" val="3658831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barn(inVertical)">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barn(inVertical)">
                                      <p:cBhvr>
                                        <p:cTn id="19" dur="500"/>
                                        <p:tgtEl>
                                          <p:spTgt spid="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barn(inVertical)">
                                      <p:cBhvr>
                                        <p:cTn id="24" dur="500"/>
                                        <p:tgtEl>
                                          <p:spTgt spid="5">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barn(inVertical)">
                                      <p:cBhvr>
                                        <p:cTn id="29" dur="500"/>
                                        <p:tgtEl>
                                          <p:spTgt spid="5">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fltVal val="0"/>
                                          </p:val>
                                        </p:tav>
                                        <p:tav tm="100000">
                                          <p:val>
                                            <p:strVal val="#ppt_w"/>
                                          </p:val>
                                        </p:tav>
                                      </p:tavLst>
                                    </p:anim>
                                    <p:anim calcmode="lin" valueType="num">
                                      <p:cBhvr>
                                        <p:cTn id="35" dur="500" fill="hold"/>
                                        <p:tgtEl>
                                          <p:spTgt spid="6"/>
                                        </p:tgtEl>
                                        <p:attrNameLst>
                                          <p:attrName>ppt_h</p:attrName>
                                        </p:attrNameLst>
                                      </p:cBhvr>
                                      <p:tavLst>
                                        <p:tav tm="0">
                                          <p:val>
                                            <p:fltVal val="0"/>
                                          </p:val>
                                        </p:tav>
                                        <p:tav tm="100000">
                                          <p:val>
                                            <p:strVal val="#ppt_h"/>
                                          </p:val>
                                        </p:tav>
                                      </p:tavLst>
                                    </p:anim>
                                    <p:animEffect transition="in" filter="fade">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waterfall over a body of water&#10;&#10;Description generated with high confidence">
            <a:extLst>
              <a:ext uri="{FF2B5EF4-FFF2-40B4-BE49-F238E27FC236}">
                <a16:creationId xmlns:a16="http://schemas.microsoft.com/office/drawing/2014/main" id="{57F4C685-C77A-495D-9F2E-857F18B100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14518" cy="6858000"/>
          </a:xfrm>
          <a:prstGeom prst="rect">
            <a:avLst/>
          </a:prstGeom>
          <a:solidFill>
            <a:schemeClr val="tx1"/>
          </a:solidFill>
        </p:spPr>
      </p:pic>
      <p:sp>
        <p:nvSpPr>
          <p:cNvPr id="4" name="Text Box 2">
            <a:extLst>
              <a:ext uri="{FF2B5EF4-FFF2-40B4-BE49-F238E27FC236}">
                <a16:creationId xmlns:a16="http://schemas.microsoft.com/office/drawing/2014/main" id="{8E6E1FDC-F1C1-4D7B-9664-93FFCF044916}"/>
              </a:ext>
            </a:extLst>
          </p:cNvPr>
          <p:cNvSpPr txBox="1">
            <a:spLocks noChangeArrowheads="1"/>
          </p:cNvSpPr>
          <p:nvPr/>
        </p:nvSpPr>
        <p:spPr bwMode="auto">
          <a:xfrm>
            <a:off x="206709" y="228600"/>
            <a:ext cx="8801100" cy="12192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54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Navigating The </a:t>
            </a:r>
            <a:r>
              <a:rPr lang="en-US" altLang="en-US" sz="5400" dirty="0">
                <a:solidFill>
                  <a:srgbClr val="FFFF00"/>
                </a:solidFill>
                <a:effectLst>
                  <a:outerShdw blurRad="50800" dist="63500" dir="2700000" algn="tl" rotWithShape="0">
                    <a:prstClr val="black"/>
                  </a:outerShdw>
                </a:effectLst>
                <a:latin typeface="Bodoni MT Condensed" panose="02070606080606020203" pitchFamily="18" charset="0"/>
              </a:rPr>
              <a:t>Hidden Rocks Of Fake Truth</a:t>
            </a:r>
            <a:endParaRPr kumimoji="0" lang="en-US" altLang="en-US" sz="54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endParaRPr>
          </a:p>
        </p:txBody>
      </p:sp>
      <p:sp>
        <p:nvSpPr>
          <p:cNvPr id="5" name="Rectangle 4">
            <a:extLst>
              <a:ext uri="{FF2B5EF4-FFF2-40B4-BE49-F238E27FC236}">
                <a16:creationId xmlns:a16="http://schemas.microsoft.com/office/drawing/2014/main" id="{5FE9EF99-5CA5-4D17-B231-A7FB0E90B2A3}"/>
              </a:ext>
            </a:extLst>
          </p:cNvPr>
          <p:cNvSpPr/>
          <p:nvPr/>
        </p:nvSpPr>
        <p:spPr>
          <a:xfrm>
            <a:off x="1673559" y="2547490"/>
            <a:ext cx="5867400" cy="2339102"/>
          </a:xfrm>
          <a:prstGeom prst="rect">
            <a:avLst/>
          </a:prstGeom>
          <a:solidFill>
            <a:schemeClr val="tx1">
              <a:alpha val="75000"/>
            </a:schemeClr>
          </a:solidFill>
        </p:spPr>
        <p:txBody>
          <a:bodyPr wrap="square">
            <a:spAutoFit/>
          </a:bodyPr>
          <a:lstStyle/>
          <a:p>
            <a:r>
              <a:rPr lang="en-US" sz="2200" i="1" dirty="0">
                <a:solidFill>
                  <a:schemeClr val="bg1"/>
                </a:solidFill>
              </a:rPr>
              <a:t>“But false prophets also arose among the people, just as there will be false teachers among you, </a:t>
            </a:r>
            <a:r>
              <a:rPr lang="en-US" sz="2200" i="1" u="sng" dirty="0">
                <a:solidFill>
                  <a:schemeClr val="bg1"/>
                </a:solidFill>
              </a:rPr>
              <a:t>who will secretly bring in destructive heresies</a:t>
            </a:r>
            <a:r>
              <a:rPr lang="en-US" sz="2200" i="1" dirty="0">
                <a:solidFill>
                  <a:schemeClr val="bg1"/>
                </a:solidFill>
              </a:rPr>
              <a:t>, even denying the Master who bought them, bringing upon themselves swift destruction.”</a:t>
            </a:r>
          </a:p>
          <a:p>
            <a:endParaRPr lang="en-US" sz="2000" i="1" dirty="0">
              <a:solidFill>
                <a:schemeClr val="bg1"/>
              </a:solidFill>
            </a:endParaRPr>
          </a:p>
          <a:p>
            <a:r>
              <a:rPr lang="en-US" sz="1600" dirty="0">
                <a:solidFill>
                  <a:srgbClr val="FFFF00"/>
                </a:solidFill>
              </a:rPr>
              <a:t>                                                                                                2 Peter 2:1-2</a:t>
            </a:r>
          </a:p>
        </p:txBody>
      </p:sp>
      <p:cxnSp>
        <p:nvCxnSpPr>
          <p:cNvPr id="7" name="Straight Connector 6">
            <a:extLst>
              <a:ext uri="{FF2B5EF4-FFF2-40B4-BE49-F238E27FC236}">
                <a16:creationId xmlns:a16="http://schemas.microsoft.com/office/drawing/2014/main" id="{0389DADF-18E1-42C9-A057-42B8F7778C43}"/>
              </a:ext>
            </a:extLst>
          </p:cNvPr>
          <p:cNvCxnSpPr>
            <a:cxnSpLocks/>
          </p:cNvCxnSpPr>
          <p:nvPr/>
        </p:nvCxnSpPr>
        <p:spPr>
          <a:xfrm>
            <a:off x="1600200" y="4953000"/>
            <a:ext cx="58293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785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waterfall over a body of water&#10;&#10;Description generated with high confidence">
            <a:extLst>
              <a:ext uri="{FF2B5EF4-FFF2-40B4-BE49-F238E27FC236}">
                <a16:creationId xmlns:a16="http://schemas.microsoft.com/office/drawing/2014/main" id="{57F4C685-C77A-495D-9F2E-857F18B100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214518" cy="6858000"/>
          </a:xfrm>
          <a:prstGeom prst="rect">
            <a:avLst/>
          </a:prstGeom>
          <a:solidFill>
            <a:schemeClr val="tx1"/>
          </a:solidFill>
        </p:spPr>
      </p:pic>
      <p:sp>
        <p:nvSpPr>
          <p:cNvPr id="4" name="Text Box 2">
            <a:extLst>
              <a:ext uri="{FF2B5EF4-FFF2-40B4-BE49-F238E27FC236}">
                <a16:creationId xmlns:a16="http://schemas.microsoft.com/office/drawing/2014/main" id="{8E6E1FDC-F1C1-4D7B-9664-93FFCF044916}"/>
              </a:ext>
            </a:extLst>
          </p:cNvPr>
          <p:cNvSpPr txBox="1">
            <a:spLocks noChangeArrowheads="1"/>
          </p:cNvSpPr>
          <p:nvPr/>
        </p:nvSpPr>
        <p:spPr bwMode="auto">
          <a:xfrm>
            <a:off x="152400" y="0"/>
            <a:ext cx="8801100" cy="12192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6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Navigating The </a:t>
            </a:r>
            <a:r>
              <a:rPr lang="en-US" altLang="en-US" sz="6000" dirty="0">
                <a:solidFill>
                  <a:srgbClr val="FFFF00"/>
                </a:solidFill>
                <a:effectLst>
                  <a:outerShdw blurRad="50800" dist="63500" dir="2700000" algn="tl" rotWithShape="0">
                    <a:prstClr val="black"/>
                  </a:outerShdw>
                </a:effectLst>
                <a:latin typeface="Bodoni MT Condensed" panose="02070606080606020203" pitchFamily="18" charset="0"/>
              </a:rPr>
              <a:t>Hidden </a:t>
            </a:r>
          </a:p>
          <a:p>
            <a:pPr marL="0" marR="0" lvl="0" indent="0" algn="ctr" defTabSz="685800" rtl="0" eaLnBrk="0" fontAlgn="base" latinLnBrk="0" hangingPunct="0">
              <a:lnSpc>
                <a:spcPct val="100000"/>
              </a:lnSpc>
              <a:spcBef>
                <a:spcPct val="0"/>
              </a:spcBef>
              <a:spcAft>
                <a:spcPct val="0"/>
              </a:spcAft>
              <a:buClrTx/>
              <a:buSzTx/>
              <a:buFontTx/>
              <a:buNone/>
              <a:tabLst/>
              <a:defRPr/>
            </a:pPr>
            <a:r>
              <a:rPr lang="en-US" altLang="en-US" sz="6000" dirty="0">
                <a:solidFill>
                  <a:srgbClr val="FFFF00"/>
                </a:solidFill>
                <a:effectLst>
                  <a:outerShdw blurRad="50800" dist="63500" dir="2700000" algn="tl" rotWithShape="0">
                    <a:prstClr val="black"/>
                  </a:outerShdw>
                </a:effectLst>
                <a:latin typeface="Bodoni MT Condensed" panose="02070606080606020203" pitchFamily="18" charset="0"/>
              </a:rPr>
              <a:t>Rocks Of Fake Truth</a:t>
            </a:r>
            <a:endParaRPr kumimoji="0" lang="en-US" altLang="en-US" sz="6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endParaRPr>
          </a:p>
        </p:txBody>
      </p:sp>
      <p:sp>
        <p:nvSpPr>
          <p:cNvPr id="5" name="Rectangle 4">
            <a:extLst>
              <a:ext uri="{FF2B5EF4-FFF2-40B4-BE49-F238E27FC236}">
                <a16:creationId xmlns:a16="http://schemas.microsoft.com/office/drawing/2014/main" id="{5FE9EF99-5CA5-4D17-B231-A7FB0E90B2A3}"/>
              </a:ext>
            </a:extLst>
          </p:cNvPr>
          <p:cNvSpPr/>
          <p:nvPr/>
        </p:nvSpPr>
        <p:spPr>
          <a:xfrm>
            <a:off x="208130" y="2100679"/>
            <a:ext cx="3200400" cy="4585871"/>
          </a:xfrm>
          <a:prstGeom prst="rect">
            <a:avLst/>
          </a:prstGeom>
          <a:solidFill>
            <a:schemeClr val="tx1">
              <a:alpha val="75000"/>
            </a:schemeClr>
          </a:solidFill>
        </p:spPr>
        <p:txBody>
          <a:bodyPr wrap="square">
            <a:spAutoFit/>
          </a:bodyPr>
          <a:lstStyle/>
          <a:p>
            <a:r>
              <a:rPr lang="en-US" sz="2000" i="1" dirty="0">
                <a:solidFill>
                  <a:schemeClr val="bg1"/>
                </a:solidFill>
              </a:rPr>
              <a:t>“These are the men </a:t>
            </a:r>
            <a:r>
              <a:rPr lang="en-US" sz="2000" i="1" u="sng" dirty="0">
                <a:solidFill>
                  <a:schemeClr val="bg1"/>
                </a:solidFill>
              </a:rPr>
              <a:t>who are hidden reefs </a:t>
            </a:r>
            <a:r>
              <a:rPr lang="en-US" sz="2000" i="1" dirty="0">
                <a:solidFill>
                  <a:schemeClr val="bg1"/>
                </a:solidFill>
              </a:rPr>
              <a:t>in your love feasts when they feast with you without fear, caring for themselves; clouds without water, carried along by winds; autumn trees without fruit, doubly dead, uprooted; wild waves of the sea, casting up their own shame like foam; wandering stars, for whom the black darkness has been reserved forever.” </a:t>
            </a:r>
          </a:p>
          <a:p>
            <a:r>
              <a:rPr lang="en-US" sz="1600" dirty="0">
                <a:solidFill>
                  <a:srgbClr val="FFFF00"/>
                </a:solidFill>
              </a:rPr>
              <a:t>                                                                                           Jude 12-13</a:t>
            </a:r>
          </a:p>
        </p:txBody>
      </p:sp>
      <p:sp>
        <p:nvSpPr>
          <p:cNvPr id="2" name="TextBox 1">
            <a:extLst>
              <a:ext uri="{FF2B5EF4-FFF2-40B4-BE49-F238E27FC236}">
                <a16:creationId xmlns:a16="http://schemas.microsoft.com/office/drawing/2014/main" id="{2420D6D7-11EE-47CE-BDB9-8F23DEF6B8E7}"/>
              </a:ext>
            </a:extLst>
          </p:cNvPr>
          <p:cNvSpPr txBox="1"/>
          <p:nvPr/>
        </p:nvSpPr>
        <p:spPr>
          <a:xfrm>
            <a:off x="3997659" y="2119729"/>
            <a:ext cx="5029200" cy="3785652"/>
          </a:xfrm>
          <a:prstGeom prst="rect">
            <a:avLst/>
          </a:prstGeom>
          <a:solidFill>
            <a:srgbClr val="002060"/>
          </a:solidFill>
          <a:ln>
            <a:solidFill>
              <a:srgbClr val="C00000"/>
            </a:solidFill>
          </a:ln>
        </p:spPr>
        <p:txBody>
          <a:bodyPr wrap="square" rtlCol="0">
            <a:spAutoFit/>
          </a:bodyPr>
          <a:lstStyle/>
          <a:p>
            <a:pPr marL="230188" indent="-230188">
              <a:spcAft>
                <a:spcPts val="1200"/>
              </a:spcAft>
              <a:buClr>
                <a:srgbClr val="00B0F0"/>
              </a:buClr>
              <a:buFont typeface="Arial" panose="020B0604020202020204" pitchFamily="34" charset="0"/>
              <a:buChar char="•"/>
            </a:pPr>
            <a:r>
              <a:rPr lang="en-US" sz="2000" dirty="0">
                <a:solidFill>
                  <a:schemeClr val="bg1"/>
                </a:solidFill>
              </a:rPr>
              <a:t>Blended in</a:t>
            </a:r>
          </a:p>
          <a:p>
            <a:pPr marL="230188" indent="-230188">
              <a:spcAft>
                <a:spcPts val="1200"/>
              </a:spcAft>
              <a:buClr>
                <a:srgbClr val="00B0F0"/>
              </a:buClr>
              <a:buFont typeface="Arial" panose="020B0604020202020204" pitchFamily="34" charset="0"/>
              <a:buChar char="•"/>
            </a:pPr>
            <a:r>
              <a:rPr lang="en-US" sz="2000" dirty="0">
                <a:solidFill>
                  <a:schemeClr val="bg1"/>
                </a:solidFill>
              </a:rPr>
              <a:t>Without fear (bold &amp; brazen)</a:t>
            </a:r>
          </a:p>
          <a:p>
            <a:pPr marL="230188" indent="-230188">
              <a:spcAft>
                <a:spcPts val="1200"/>
              </a:spcAft>
              <a:buClr>
                <a:srgbClr val="00B0F0"/>
              </a:buClr>
              <a:buFont typeface="Arial" panose="020B0604020202020204" pitchFamily="34" charset="0"/>
              <a:buChar char="•"/>
            </a:pPr>
            <a:r>
              <a:rPr lang="en-US" sz="2000" dirty="0">
                <a:solidFill>
                  <a:schemeClr val="bg1"/>
                </a:solidFill>
              </a:rPr>
              <a:t>Self-serving motivation</a:t>
            </a:r>
          </a:p>
          <a:p>
            <a:pPr marL="230188" indent="-230188">
              <a:spcAft>
                <a:spcPts val="1200"/>
              </a:spcAft>
              <a:buClr>
                <a:srgbClr val="00B0F0"/>
              </a:buClr>
              <a:buFont typeface="Arial" panose="020B0604020202020204" pitchFamily="34" charset="0"/>
              <a:buChar char="•"/>
            </a:pPr>
            <a:r>
              <a:rPr lang="en-US" sz="2000" dirty="0">
                <a:solidFill>
                  <a:schemeClr val="bg1"/>
                </a:solidFill>
              </a:rPr>
              <a:t>All show – no substance</a:t>
            </a:r>
          </a:p>
          <a:p>
            <a:pPr marL="230188" indent="-230188">
              <a:spcAft>
                <a:spcPts val="1200"/>
              </a:spcAft>
              <a:buClr>
                <a:srgbClr val="00B0F0"/>
              </a:buClr>
              <a:buFont typeface="Arial" panose="020B0604020202020204" pitchFamily="34" charset="0"/>
              <a:buChar char="•"/>
            </a:pPr>
            <a:r>
              <a:rPr lang="en-US" sz="2000" dirty="0">
                <a:solidFill>
                  <a:schemeClr val="bg1"/>
                </a:solidFill>
              </a:rPr>
              <a:t>Spiritually unproductive – dead</a:t>
            </a:r>
          </a:p>
          <a:p>
            <a:pPr marL="230188" indent="-230188">
              <a:spcAft>
                <a:spcPts val="1200"/>
              </a:spcAft>
              <a:buClr>
                <a:srgbClr val="00B0F0"/>
              </a:buClr>
              <a:buFont typeface="Arial" panose="020B0604020202020204" pitchFamily="34" charset="0"/>
              <a:buChar char="•"/>
            </a:pPr>
            <a:r>
              <a:rPr lang="en-US" sz="2000" dirty="0">
                <a:solidFill>
                  <a:schemeClr val="bg1"/>
                </a:solidFill>
              </a:rPr>
              <a:t>Loudly spewing their fake truth that would eventually reveal their true intentions.</a:t>
            </a:r>
          </a:p>
          <a:p>
            <a:pPr marL="230188" indent="-230188">
              <a:spcAft>
                <a:spcPts val="1200"/>
              </a:spcAft>
              <a:buClr>
                <a:srgbClr val="00B0F0"/>
              </a:buClr>
              <a:buFont typeface="Arial" panose="020B0604020202020204" pitchFamily="34" charset="0"/>
              <a:buChar char="•"/>
            </a:pPr>
            <a:r>
              <a:rPr lang="en-US" sz="2000" dirty="0">
                <a:solidFill>
                  <a:schemeClr val="bg1"/>
                </a:solidFill>
              </a:rPr>
              <a:t>Like wandering (shooting) stars.  Their light is not long-lasting</a:t>
            </a:r>
          </a:p>
        </p:txBody>
      </p:sp>
      <p:sp>
        <p:nvSpPr>
          <p:cNvPr id="8" name="TextBox 7">
            <a:extLst>
              <a:ext uri="{FF2B5EF4-FFF2-40B4-BE49-F238E27FC236}">
                <a16:creationId xmlns:a16="http://schemas.microsoft.com/office/drawing/2014/main" id="{1FDA0163-48DA-4D4B-9F95-7A455403F7D9}"/>
              </a:ext>
            </a:extLst>
          </p:cNvPr>
          <p:cNvSpPr txBox="1"/>
          <p:nvPr/>
        </p:nvSpPr>
        <p:spPr>
          <a:xfrm>
            <a:off x="4378659" y="5118318"/>
            <a:ext cx="3810000" cy="1477328"/>
          </a:xfrm>
          <a:prstGeom prst="rect">
            <a:avLst/>
          </a:prstGeom>
          <a:solidFill>
            <a:srgbClr val="4C0000"/>
          </a:solidFill>
        </p:spPr>
        <p:txBody>
          <a:bodyPr wrap="square" rtlCol="0">
            <a:spAutoFit/>
          </a:bodyPr>
          <a:lstStyle/>
          <a:p>
            <a:r>
              <a:rPr lang="en-US" i="1" dirty="0">
                <a:solidFill>
                  <a:schemeClr val="bg1"/>
                </a:solidFill>
              </a:rPr>
              <a:t>“But the wicked are like the tossing sea that cannot keep still; its waters toss up mire and mud. Ther</a:t>
            </a:r>
            <a:r>
              <a:rPr lang="en-US" dirty="0">
                <a:solidFill>
                  <a:schemeClr val="bg1"/>
                </a:solidFill>
              </a:rPr>
              <a:t>e is no peace, says my God, for the wicked.”</a:t>
            </a:r>
          </a:p>
          <a:p>
            <a:pPr algn="r"/>
            <a:r>
              <a:rPr lang="en-US" dirty="0">
                <a:solidFill>
                  <a:schemeClr val="bg1"/>
                </a:solidFill>
              </a:rPr>
              <a:t>- Isaiah 57:20-21</a:t>
            </a:r>
            <a:endParaRPr lang="en-US" dirty="0"/>
          </a:p>
        </p:txBody>
      </p:sp>
    </p:spTree>
    <p:extLst>
      <p:ext uri="{BB962C8B-B14F-4D97-AF65-F5344CB8AC3E}">
        <p14:creationId xmlns:p14="http://schemas.microsoft.com/office/powerpoint/2010/main" val="1948351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Effect transition="in" filter="barn(inVertical)">
                                      <p:cBhvr>
                                        <p:cTn id="21" dur="500"/>
                                        <p:tgtEl>
                                          <p:spTgt spid="2">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2">
                                            <p:txEl>
                                              <p:pRg st="1" end="1"/>
                                            </p:txEl>
                                          </p:spTgt>
                                        </p:tgtEl>
                                        <p:attrNameLst>
                                          <p:attrName>style.visibility</p:attrName>
                                        </p:attrNameLst>
                                      </p:cBhvr>
                                      <p:to>
                                        <p:strVal val="visible"/>
                                      </p:to>
                                    </p:set>
                                    <p:animEffect transition="in" filter="barn(inVertical)">
                                      <p:cBhvr>
                                        <p:cTn id="26" dur="500"/>
                                        <p:tgtEl>
                                          <p:spTgt spid="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Effect transition="in" filter="barn(inVertical)">
                                      <p:cBhvr>
                                        <p:cTn id="31" dur="500"/>
                                        <p:tgtEl>
                                          <p:spTgt spid="2">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2">
                                            <p:txEl>
                                              <p:pRg st="3" end="3"/>
                                            </p:txEl>
                                          </p:spTgt>
                                        </p:tgtEl>
                                        <p:attrNameLst>
                                          <p:attrName>style.visibility</p:attrName>
                                        </p:attrNameLst>
                                      </p:cBhvr>
                                      <p:to>
                                        <p:strVal val="visible"/>
                                      </p:to>
                                    </p:set>
                                    <p:animEffect transition="in" filter="barn(inVertical)">
                                      <p:cBhvr>
                                        <p:cTn id="36" dur="500"/>
                                        <p:tgtEl>
                                          <p:spTgt spid="2">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2">
                                            <p:txEl>
                                              <p:pRg st="4" end="4"/>
                                            </p:txEl>
                                          </p:spTgt>
                                        </p:tgtEl>
                                        <p:attrNameLst>
                                          <p:attrName>style.visibility</p:attrName>
                                        </p:attrNameLst>
                                      </p:cBhvr>
                                      <p:to>
                                        <p:strVal val="visible"/>
                                      </p:to>
                                    </p:set>
                                    <p:animEffect transition="in" filter="barn(inVertical)">
                                      <p:cBhvr>
                                        <p:cTn id="41" dur="500"/>
                                        <p:tgtEl>
                                          <p:spTgt spid="2">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2">
                                            <p:txEl>
                                              <p:pRg st="5" end="5"/>
                                            </p:txEl>
                                          </p:spTgt>
                                        </p:tgtEl>
                                        <p:attrNameLst>
                                          <p:attrName>style.visibility</p:attrName>
                                        </p:attrNameLst>
                                      </p:cBhvr>
                                      <p:to>
                                        <p:strVal val="visible"/>
                                      </p:to>
                                    </p:set>
                                    <p:animEffect transition="in" filter="barn(inVertical)">
                                      <p:cBhvr>
                                        <p:cTn id="46" dur="500"/>
                                        <p:tgtEl>
                                          <p:spTgt spid="2">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500" fill="hold"/>
                                        <p:tgtEl>
                                          <p:spTgt spid="8"/>
                                        </p:tgtEl>
                                        <p:attrNameLst>
                                          <p:attrName>ppt_w</p:attrName>
                                        </p:attrNameLst>
                                      </p:cBhvr>
                                      <p:tavLst>
                                        <p:tav tm="0">
                                          <p:val>
                                            <p:fltVal val="0"/>
                                          </p:val>
                                        </p:tav>
                                        <p:tav tm="100000">
                                          <p:val>
                                            <p:strVal val="#ppt_w"/>
                                          </p:val>
                                        </p:tav>
                                      </p:tavLst>
                                    </p:anim>
                                    <p:anim calcmode="lin" valueType="num">
                                      <p:cBhvr>
                                        <p:cTn id="52" dur="500" fill="hold"/>
                                        <p:tgtEl>
                                          <p:spTgt spid="8"/>
                                        </p:tgtEl>
                                        <p:attrNameLst>
                                          <p:attrName>ppt_h</p:attrName>
                                        </p:attrNameLst>
                                      </p:cBhvr>
                                      <p:tavLst>
                                        <p:tav tm="0">
                                          <p:val>
                                            <p:fltVal val="0"/>
                                          </p:val>
                                        </p:tav>
                                        <p:tav tm="100000">
                                          <p:val>
                                            <p:strVal val="#ppt_h"/>
                                          </p:val>
                                        </p:tav>
                                      </p:tavLst>
                                    </p:anim>
                                    <p:animEffect transition="in" filter="fade">
                                      <p:cBhvr>
                                        <p:cTn id="53" dur="5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xit" presetSubtype="32" fill="hold" grpId="1" nodeType="clickEffect">
                                  <p:stCondLst>
                                    <p:cond delay="0"/>
                                  </p:stCondLst>
                                  <p:childTnLst>
                                    <p:anim calcmode="lin" valueType="num">
                                      <p:cBhvr>
                                        <p:cTn id="57" dur="500"/>
                                        <p:tgtEl>
                                          <p:spTgt spid="8"/>
                                        </p:tgtEl>
                                        <p:attrNameLst>
                                          <p:attrName>ppt_w</p:attrName>
                                        </p:attrNameLst>
                                      </p:cBhvr>
                                      <p:tavLst>
                                        <p:tav tm="0">
                                          <p:val>
                                            <p:strVal val="ppt_w"/>
                                          </p:val>
                                        </p:tav>
                                        <p:tav tm="100000">
                                          <p:val>
                                            <p:fltVal val="0"/>
                                          </p:val>
                                        </p:tav>
                                      </p:tavLst>
                                    </p:anim>
                                    <p:anim calcmode="lin" valueType="num">
                                      <p:cBhvr>
                                        <p:cTn id="58" dur="500"/>
                                        <p:tgtEl>
                                          <p:spTgt spid="8"/>
                                        </p:tgtEl>
                                        <p:attrNameLst>
                                          <p:attrName>ppt_h</p:attrName>
                                        </p:attrNameLst>
                                      </p:cBhvr>
                                      <p:tavLst>
                                        <p:tav tm="0">
                                          <p:val>
                                            <p:strVal val="ppt_h"/>
                                          </p:val>
                                        </p:tav>
                                        <p:tav tm="100000">
                                          <p:val>
                                            <p:fltVal val="0"/>
                                          </p:val>
                                        </p:tav>
                                      </p:tavLst>
                                    </p:anim>
                                    <p:animEffect transition="out" filter="fade">
                                      <p:cBhvr>
                                        <p:cTn id="59" dur="500"/>
                                        <p:tgtEl>
                                          <p:spTgt spid="8"/>
                                        </p:tgtEl>
                                      </p:cBhvr>
                                    </p:animEffect>
                                    <p:set>
                                      <p:cBhvr>
                                        <p:cTn id="60" dur="1" fill="hold">
                                          <p:stCondLst>
                                            <p:cond delay="499"/>
                                          </p:stCondLst>
                                        </p:cTn>
                                        <p:tgtEl>
                                          <p:spTgt spid="8"/>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nodeType="clickEffect">
                                  <p:stCondLst>
                                    <p:cond delay="0"/>
                                  </p:stCondLst>
                                  <p:childTnLst>
                                    <p:set>
                                      <p:cBhvr>
                                        <p:cTn id="64" dur="1" fill="hold">
                                          <p:stCondLst>
                                            <p:cond delay="0"/>
                                          </p:stCondLst>
                                        </p:cTn>
                                        <p:tgtEl>
                                          <p:spTgt spid="2">
                                            <p:txEl>
                                              <p:pRg st="6" end="6"/>
                                            </p:txEl>
                                          </p:spTgt>
                                        </p:tgtEl>
                                        <p:attrNameLst>
                                          <p:attrName>style.visibility</p:attrName>
                                        </p:attrNameLst>
                                      </p:cBhvr>
                                      <p:to>
                                        <p:strVal val="visible"/>
                                      </p:to>
                                    </p:set>
                                    <p:animEffect transition="in" filter="barn(inVertical)">
                                      <p:cBhvr>
                                        <p:cTn id="6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8" grpId="0" animBg="1"/>
      <p:bldP spid="8"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waterfall over a body of water&#10;&#10;Description generated with high confidence">
            <a:extLst>
              <a:ext uri="{FF2B5EF4-FFF2-40B4-BE49-F238E27FC236}">
                <a16:creationId xmlns:a16="http://schemas.microsoft.com/office/drawing/2014/main" id="{57F4C685-C77A-495D-9F2E-857F18B100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214518" cy="6858000"/>
          </a:xfrm>
          <a:prstGeom prst="rect">
            <a:avLst/>
          </a:prstGeom>
          <a:solidFill>
            <a:schemeClr val="tx1"/>
          </a:solidFill>
        </p:spPr>
      </p:pic>
      <p:sp>
        <p:nvSpPr>
          <p:cNvPr id="4" name="Text Box 2">
            <a:extLst>
              <a:ext uri="{FF2B5EF4-FFF2-40B4-BE49-F238E27FC236}">
                <a16:creationId xmlns:a16="http://schemas.microsoft.com/office/drawing/2014/main" id="{8E6E1FDC-F1C1-4D7B-9664-93FFCF044916}"/>
              </a:ext>
            </a:extLst>
          </p:cNvPr>
          <p:cNvSpPr txBox="1">
            <a:spLocks noChangeArrowheads="1"/>
          </p:cNvSpPr>
          <p:nvPr/>
        </p:nvSpPr>
        <p:spPr bwMode="auto">
          <a:xfrm>
            <a:off x="171450" y="170795"/>
            <a:ext cx="8801100" cy="12192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53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Navigating The </a:t>
            </a:r>
            <a:r>
              <a:rPr lang="en-US" altLang="en-US" sz="5300" dirty="0">
                <a:solidFill>
                  <a:srgbClr val="FFFF00"/>
                </a:solidFill>
                <a:effectLst>
                  <a:outerShdw blurRad="50800" dist="63500" dir="2700000" algn="tl" rotWithShape="0">
                    <a:prstClr val="black"/>
                  </a:outerShdw>
                </a:effectLst>
                <a:latin typeface="Bodoni MT Condensed" panose="02070606080606020203" pitchFamily="18" charset="0"/>
              </a:rPr>
              <a:t>Hidden Rocks Of Fake Truth</a:t>
            </a:r>
            <a:endParaRPr kumimoji="0" lang="en-US" altLang="en-US" sz="53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endParaRPr>
          </a:p>
        </p:txBody>
      </p:sp>
      <p:sp>
        <p:nvSpPr>
          <p:cNvPr id="2" name="TextBox 1">
            <a:extLst>
              <a:ext uri="{FF2B5EF4-FFF2-40B4-BE49-F238E27FC236}">
                <a16:creationId xmlns:a16="http://schemas.microsoft.com/office/drawing/2014/main" id="{2420D6D7-11EE-47CE-BDB9-8F23DEF6B8E7}"/>
              </a:ext>
            </a:extLst>
          </p:cNvPr>
          <p:cNvSpPr txBox="1"/>
          <p:nvPr/>
        </p:nvSpPr>
        <p:spPr>
          <a:xfrm>
            <a:off x="1447800" y="2451514"/>
            <a:ext cx="6842502" cy="2985433"/>
          </a:xfrm>
          <a:prstGeom prst="rect">
            <a:avLst/>
          </a:prstGeom>
          <a:solidFill>
            <a:srgbClr val="002060"/>
          </a:solidFill>
          <a:ln>
            <a:solidFill>
              <a:srgbClr val="C00000"/>
            </a:solidFill>
          </a:ln>
        </p:spPr>
        <p:txBody>
          <a:bodyPr wrap="square" lIns="182880" tIns="182880" rIns="182880" bIns="182880" rtlCol="0">
            <a:spAutoFit/>
          </a:bodyPr>
          <a:lstStyle/>
          <a:p>
            <a:pPr>
              <a:spcAft>
                <a:spcPts val="1200"/>
              </a:spcAft>
              <a:buClr>
                <a:srgbClr val="00B0F0"/>
              </a:buClr>
            </a:pPr>
            <a:r>
              <a:rPr lang="en-US" sz="2000" b="1" dirty="0">
                <a:solidFill>
                  <a:srgbClr val="FFFF00"/>
                </a:solidFill>
              </a:rPr>
              <a:t>Eve</a:t>
            </a:r>
            <a:r>
              <a:rPr lang="en-US" sz="2000" dirty="0">
                <a:solidFill>
                  <a:schemeClr val="bg1"/>
                </a:solidFill>
              </a:rPr>
              <a:t> </a:t>
            </a:r>
            <a:r>
              <a:rPr lang="en-US" sz="2000" dirty="0">
                <a:solidFill>
                  <a:srgbClr val="FFFF00"/>
                </a:solidFill>
              </a:rPr>
              <a:t>&amp; The Serpent (Devil) </a:t>
            </a:r>
            <a:r>
              <a:rPr lang="en-US" sz="2000" dirty="0">
                <a:solidFill>
                  <a:schemeClr val="bg1"/>
                </a:solidFill>
              </a:rPr>
              <a:t>-  Genesis 3: 4 - 6                                                                                        </a:t>
            </a:r>
            <a:endParaRPr lang="en-US" sz="2000" i="1" dirty="0">
              <a:solidFill>
                <a:schemeClr val="bg1"/>
              </a:solidFill>
            </a:endParaRPr>
          </a:p>
          <a:p>
            <a:pPr>
              <a:spcAft>
                <a:spcPts val="1200"/>
              </a:spcAft>
              <a:buClr>
                <a:srgbClr val="00B0F0"/>
              </a:buClr>
            </a:pPr>
            <a:r>
              <a:rPr lang="en-US" sz="2000" i="1" u="sng" dirty="0">
                <a:solidFill>
                  <a:schemeClr val="bg1"/>
                </a:solidFill>
              </a:rPr>
              <a:t>But the serpent said to the woman, ‘You will not surely die. 5) For God knows that when you eat of it your eyes will be opened, and you will be like God, knowing good and evil."</a:t>
            </a:r>
            <a:r>
              <a:rPr lang="en-US" sz="2000" i="1" dirty="0">
                <a:solidFill>
                  <a:schemeClr val="bg1"/>
                </a:solidFill>
              </a:rPr>
              <a:t> So when the woman saw that the tree was good for food, and that it was a delight to the eyes, and that the tree was to be desired to make one wise, she took of its fruit and ate, and she also gave some to her husband who was with her, and he ate.”</a:t>
            </a:r>
            <a:endParaRPr lang="en-US" sz="2000" dirty="0">
              <a:solidFill>
                <a:schemeClr val="bg1"/>
              </a:solidFill>
            </a:endParaRPr>
          </a:p>
        </p:txBody>
      </p:sp>
      <p:sp>
        <p:nvSpPr>
          <p:cNvPr id="5" name="Rectangle: Rounded Corners 4">
            <a:extLst>
              <a:ext uri="{FF2B5EF4-FFF2-40B4-BE49-F238E27FC236}">
                <a16:creationId xmlns:a16="http://schemas.microsoft.com/office/drawing/2014/main" id="{E01AD60A-0038-41BD-B8D9-E6255CEF763F}"/>
              </a:ext>
            </a:extLst>
          </p:cNvPr>
          <p:cNvSpPr/>
          <p:nvPr/>
        </p:nvSpPr>
        <p:spPr>
          <a:xfrm>
            <a:off x="2414587" y="1891592"/>
            <a:ext cx="5029200" cy="1981200"/>
          </a:xfrm>
          <a:prstGeom prst="round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0188" lvl="1" algn="ctr">
              <a:buClr>
                <a:srgbClr val="00B0F0"/>
              </a:buClr>
              <a:tabLst>
                <a:tab pos="230188" algn="l"/>
              </a:tabLst>
            </a:pPr>
            <a:r>
              <a:rPr lang="en-US" sz="3500" dirty="0">
                <a:solidFill>
                  <a:schemeClr val="bg1"/>
                </a:solidFill>
                <a:effectLst>
                  <a:outerShdw blurRad="50800" dist="63500" dir="2700000" algn="tl" rotWithShape="0">
                    <a:prstClr val="black"/>
                  </a:outerShdw>
                </a:effectLst>
              </a:rPr>
              <a:t>The Hidden Rocks </a:t>
            </a:r>
          </a:p>
          <a:p>
            <a:pPr marL="230188" lvl="1" algn="ctr">
              <a:buClr>
                <a:srgbClr val="00B0F0"/>
              </a:buClr>
              <a:tabLst>
                <a:tab pos="230188" algn="l"/>
              </a:tabLst>
            </a:pPr>
            <a:r>
              <a:rPr lang="en-US" sz="3500" dirty="0">
                <a:solidFill>
                  <a:schemeClr val="bg1"/>
                </a:solidFill>
                <a:effectLst>
                  <a:outerShdw blurRad="50800" dist="63500" dir="2700000" algn="tl" rotWithShape="0">
                    <a:prstClr val="black"/>
                  </a:outerShdw>
                </a:effectLst>
              </a:rPr>
              <a:t>Found In The Devil’s </a:t>
            </a:r>
          </a:p>
          <a:p>
            <a:pPr marL="230188" lvl="1" algn="ctr">
              <a:buClr>
                <a:srgbClr val="00B0F0"/>
              </a:buClr>
              <a:tabLst>
                <a:tab pos="230188" algn="l"/>
              </a:tabLst>
            </a:pPr>
            <a:r>
              <a:rPr lang="en-US" sz="3500" i="1" dirty="0">
                <a:solidFill>
                  <a:schemeClr val="bg1"/>
                </a:solidFill>
                <a:effectLst>
                  <a:outerShdw blurRad="50800" dist="63500" dir="2700000" algn="tl" rotWithShape="0">
                    <a:prstClr val="black"/>
                  </a:outerShdw>
                </a:effectLst>
              </a:rPr>
              <a:t>Fake Truth:</a:t>
            </a:r>
            <a:endParaRPr lang="en-US" sz="3500" dirty="0">
              <a:solidFill>
                <a:schemeClr val="bg1"/>
              </a:solidFill>
              <a:effectLst>
                <a:outerShdw blurRad="50800" dist="63500" dir="2700000" algn="tl" rotWithShape="0">
                  <a:prstClr val="black"/>
                </a:outerShdw>
              </a:effectLst>
            </a:endParaRPr>
          </a:p>
        </p:txBody>
      </p:sp>
      <p:sp>
        <p:nvSpPr>
          <p:cNvPr id="6" name="Rectangle: Rounded Corners 5">
            <a:extLst>
              <a:ext uri="{FF2B5EF4-FFF2-40B4-BE49-F238E27FC236}">
                <a16:creationId xmlns:a16="http://schemas.microsoft.com/office/drawing/2014/main" id="{26359771-C0E3-4507-845F-F55769725423}"/>
              </a:ext>
            </a:extLst>
          </p:cNvPr>
          <p:cNvSpPr/>
          <p:nvPr/>
        </p:nvSpPr>
        <p:spPr>
          <a:xfrm>
            <a:off x="2147887" y="4419354"/>
            <a:ext cx="5562600" cy="741571"/>
          </a:xfrm>
          <a:prstGeom prst="roundRect">
            <a:avLst/>
          </a:prstGeom>
          <a:solidFill>
            <a:srgbClr val="7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0188" lvl="1" algn="ctr">
              <a:buClr>
                <a:srgbClr val="00B0F0"/>
              </a:buClr>
              <a:tabLst>
                <a:tab pos="230188" algn="l"/>
              </a:tabLst>
            </a:pPr>
            <a:r>
              <a:rPr lang="en-US" sz="4500" i="1" dirty="0">
                <a:solidFill>
                  <a:schemeClr val="bg1"/>
                </a:solidFill>
                <a:effectLst>
                  <a:outerShdw blurRad="50800" dist="63500" dir="2700000" algn="tl" rotWithShape="0">
                    <a:prstClr val="black"/>
                  </a:outerShdw>
                </a:effectLst>
              </a:rPr>
              <a:t>“God Deceived You!”</a:t>
            </a:r>
          </a:p>
        </p:txBody>
      </p:sp>
    </p:spTree>
    <p:extLst>
      <p:ext uri="{BB962C8B-B14F-4D97-AF65-F5344CB8AC3E}">
        <p14:creationId xmlns:p14="http://schemas.microsoft.com/office/powerpoint/2010/main" val="222410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waterfall over a body of water&#10;&#10;Description generated with high confidence">
            <a:extLst>
              <a:ext uri="{FF2B5EF4-FFF2-40B4-BE49-F238E27FC236}">
                <a16:creationId xmlns:a16="http://schemas.microsoft.com/office/drawing/2014/main" id="{57F4C685-C77A-495D-9F2E-857F18B100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214518" cy="6858000"/>
          </a:xfrm>
          <a:prstGeom prst="rect">
            <a:avLst/>
          </a:prstGeom>
          <a:solidFill>
            <a:schemeClr val="tx1"/>
          </a:solidFill>
        </p:spPr>
      </p:pic>
      <p:sp>
        <p:nvSpPr>
          <p:cNvPr id="4" name="Text Box 2">
            <a:extLst>
              <a:ext uri="{FF2B5EF4-FFF2-40B4-BE49-F238E27FC236}">
                <a16:creationId xmlns:a16="http://schemas.microsoft.com/office/drawing/2014/main" id="{8E6E1FDC-F1C1-4D7B-9664-93FFCF044916}"/>
              </a:ext>
            </a:extLst>
          </p:cNvPr>
          <p:cNvSpPr txBox="1">
            <a:spLocks noChangeArrowheads="1"/>
          </p:cNvSpPr>
          <p:nvPr/>
        </p:nvSpPr>
        <p:spPr bwMode="auto">
          <a:xfrm>
            <a:off x="171450" y="170795"/>
            <a:ext cx="8801100" cy="12192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6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Navigating The </a:t>
            </a:r>
            <a:r>
              <a:rPr lang="en-US" altLang="en-US" sz="6000" dirty="0">
                <a:solidFill>
                  <a:srgbClr val="FFFF00"/>
                </a:solidFill>
                <a:effectLst>
                  <a:outerShdw blurRad="50800" dist="63500" dir="2700000" algn="tl" rotWithShape="0">
                    <a:prstClr val="black"/>
                  </a:outerShdw>
                </a:effectLst>
                <a:latin typeface="Bodoni MT Condensed" panose="02070606080606020203" pitchFamily="18" charset="0"/>
              </a:rPr>
              <a:t>Hidden </a:t>
            </a:r>
          </a:p>
          <a:p>
            <a:pPr marL="0" marR="0" lvl="0" indent="0" algn="ctr" defTabSz="685800" rtl="0" eaLnBrk="0" fontAlgn="base" latinLnBrk="0" hangingPunct="0">
              <a:lnSpc>
                <a:spcPct val="100000"/>
              </a:lnSpc>
              <a:spcBef>
                <a:spcPct val="0"/>
              </a:spcBef>
              <a:spcAft>
                <a:spcPct val="0"/>
              </a:spcAft>
              <a:buClrTx/>
              <a:buSzTx/>
              <a:buFontTx/>
              <a:buNone/>
              <a:tabLst/>
              <a:defRPr/>
            </a:pPr>
            <a:r>
              <a:rPr lang="en-US" altLang="en-US" sz="6000" dirty="0">
                <a:solidFill>
                  <a:srgbClr val="FFFF00"/>
                </a:solidFill>
                <a:effectLst>
                  <a:outerShdw blurRad="50800" dist="63500" dir="2700000" algn="tl" rotWithShape="0">
                    <a:prstClr val="black"/>
                  </a:outerShdw>
                </a:effectLst>
                <a:latin typeface="Bodoni MT Condensed" panose="02070606080606020203" pitchFamily="18" charset="0"/>
              </a:rPr>
              <a:t>Rocks Of Fake Truth</a:t>
            </a:r>
            <a:endParaRPr kumimoji="0" lang="en-US" altLang="en-US" sz="6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endParaRPr>
          </a:p>
        </p:txBody>
      </p:sp>
      <p:sp>
        <p:nvSpPr>
          <p:cNvPr id="2" name="TextBox 1">
            <a:extLst>
              <a:ext uri="{FF2B5EF4-FFF2-40B4-BE49-F238E27FC236}">
                <a16:creationId xmlns:a16="http://schemas.microsoft.com/office/drawing/2014/main" id="{2420D6D7-11EE-47CE-BDB9-8F23DEF6B8E7}"/>
              </a:ext>
            </a:extLst>
          </p:cNvPr>
          <p:cNvSpPr txBox="1"/>
          <p:nvPr/>
        </p:nvSpPr>
        <p:spPr>
          <a:xfrm>
            <a:off x="914400" y="2286000"/>
            <a:ext cx="7620000" cy="4401205"/>
          </a:xfrm>
          <a:prstGeom prst="rect">
            <a:avLst/>
          </a:prstGeom>
          <a:solidFill>
            <a:srgbClr val="002060"/>
          </a:solidFill>
          <a:ln>
            <a:solidFill>
              <a:srgbClr val="C00000"/>
            </a:solidFill>
          </a:ln>
        </p:spPr>
        <p:txBody>
          <a:bodyPr wrap="square" rtlCol="0">
            <a:spAutoFit/>
          </a:bodyPr>
          <a:lstStyle/>
          <a:p>
            <a:pPr marL="230188" indent="-230188">
              <a:spcAft>
                <a:spcPts val="1200"/>
              </a:spcAft>
              <a:buClr>
                <a:srgbClr val="00B0F0"/>
              </a:buClr>
              <a:buFont typeface="Arial" panose="020B0604020202020204" pitchFamily="34" charset="0"/>
              <a:buChar char="•"/>
            </a:pPr>
            <a:r>
              <a:rPr lang="en-US" sz="2000" b="1" dirty="0">
                <a:solidFill>
                  <a:srgbClr val="FFFF00"/>
                </a:solidFill>
              </a:rPr>
              <a:t>Eve &amp; Serpent</a:t>
            </a:r>
            <a:r>
              <a:rPr lang="en-US" sz="2000" dirty="0">
                <a:solidFill>
                  <a:schemeClr val="bg1"/>
                </a:solidFill>
              </a:rPr>
              <a:t> – </a:t>
            </a:r>
            <a:r>
              <a:rPr lang="en-US" sz="2000" dirty="0">
                <a:solidFill>
                  <a:srgbClr val="FFFF00"/>
                </a:solidFill>
              </a:rPr>
              <a:t>Crafty, Shrewd, Subtle </a:t>
            </a:r>
            <a:r>
              <a:rPr lang="en-US" sz="2000" dirty="0">
                <a:solidFill>
                  <a:schemeClr val="bg1"/>
                </a:solidFill>
              </a:rPr>
              <a:t>-  Genesis 3:1-6</a:t>
            </a:r>
          </a:p>
          <a:p>
            <a:pPr marL="230188" indent="-230188">
              <a:spcAft>
                <a:spcPts val="1200"/>
              </a:spcAft>
              <a:buClr>
                <a:srgbClr val="00B0F0"/>
              </a:buClr>
              <a:buFont typeface="Arial" panose="020B0604020202020204" pitchFamily="34" charset="0"/>
              <a:buChar char="•"/>
            </a:pPr>
            <a:r>
              <a:rPr lang="en-US" sz="2000" b="1" dirty="0">
                <a:solidFill>
                  <a:srgbClr val="FFFF00"/>
                </a:solidFill>
              </a:rPr>
              <a:t>Smooth Talkers </a:t>
            </a:r>
            <a:r>
              <a:rPr lang="en-US" sz="2000" dirty="0">
                <a:solidFill>
                  <a:schemeClr val="bg1"/>
                </a:solidFill>
              </a:rPr>
              <a:t>– </a:t>
            </a:r>
            <a:r>
              <a:rPr lang="en-US" sz="2000" i="1" dirty="0">
                <a:solidFill>
                  <a:schemeClr val="bg1"/>
                </a:solidFill>
              </a:rPr>
              <a:t>“For such persons do not serve our Lord Christ, but their own appetites, and by smooth talk and flattery they deceive the hearts of the naive.”  </a:t>
            </a:r>
            <a:r>
              <a:rPr lang="en-US" sz="2000" dirty="0">
                <a:solidFill>
                  <a:schemeClr val="bg1"/>
                </a:solidFill>
              </a:rPr>
              <a:t>(Romans 16:18)</a:t>
            </a:r>
          </a:p>
          <a:p>
            <a:pPr marL="230188" indent="-230188">
              <a:spcAft>
                <a:spcPts val="1200"/>
              </a:spcAft>
              <a:buClr>
                <a:srgbClr val="00B0F0"/>
              </a:buClr>
              <a:buFont typeface="Arial" panose="020B0604020202020204" pitchFamily="34" charset="0"/>
              <a:buChar char="•"/>
            </a:pPr>
            <a:r>
              <a:rPr lang="en-US" sz="2000" b="1" dirty="0">
                <a:solidFill>
                  <a:srgbClr val="FFFF00"/>
                </a:solidFill>
              </a:rPr>
              <a:t>Cunning Talk </a:t>
            </a:r>
            <a:r>
              <a:rPr lang="en-US" sz="2000" dirty="0">
                <a:solidFill>
                  <a:schemeClr val="bg1"/>
                </a:solidFill>
              </a:rPr>
              <a:t>- </a:t>
            </a:r>
            <a:r>
              <a:rPr lang="en-US" sz="2000" i="1" dirty="0">
                <a:solidFill>
                  <a:schemeClr val="bg1"/>
                </a:solidFill>
              </a:rPr>
              <a:t>“But I am afraid that as the serpent deceived Eve by his cunning, your thoughts will be led astray from a sincere and pure devotion to Christ.” </a:t>
            </a:r>
            <a:r>
              <a:rPr lang="en-US" sz="2000" dirty="0">
                <a:solidFill>
                  <a:schemeClr val="bg1"/>
                </a:solidFill>
              </a:rPr>
              <a:t>(2 Corinthians 11:3) </a:t>
            </a:r>
          </a:p>
          <a:p>
            <a:pPr marL="230188" indent="-230188">
              <a:spcAft>
                <a:spcPts val="1200"/>
              </a:spcAft>
              <a:buClr>
                <a:srgbClr val="00B0F0"/>
              </a:buClr>
              <a:buFont typeface="Arial" panose="020B0604020202020204" pitchFamily="34" charset="0"/>
              <a:buChar char="•"/>
            </a:pPr>
            <a:r>
              <a:rPr lang="en-US" sz="2000" b="1" dirty="0">
                <a:solidFill>
                  <a:srgbClr val="FFFF00"/>
                </a:solidFill>
              </a:rPr>
              <a:t>Persuasive Arguments </a:t>
            </a:r>
            <a:r>
              <a:rPr lang="en-US" sz="2000" dirty="0">
                <a:solidFill>
                  <a:schemeClr val="bg1"/>
                </a:solidFill>
              </a:rPr>
              <a:t>– </a:t>
            </a:r>
            <a:r>
              <a:rPr lang="en-US" sz="2000" i="1" dirty="0">
                <a:solidFill>
                  <a:schemeClr val="bg1"/>
                </a:solidFill>
              </a:rPr>
              <a:t>“I say this so that no one will delude you with persuasive argument.” </a:t>
            </a:r>
            <a:r>
              <a:rPr lang="en-US" sz="2000" dirty="0">
                <a:solidFill>
                  <a:schemeClr val="bg1"/>
                </a:solidFill>
              </a:rPr>
              <a:t>(Colossians 2:4) </a:t>
            </a:r>
          </a:p>
          <a:p>
            <a:pPr marL="230188" indent="-230188">
              <a:spcAft>
                <a:spcPts val="1200"/>
              </a:spcAft>
              <a:buClr>
                <a:srgbClr val="00B0F0"/>
              </a:buClr>
              <a:buFont typeface="Arial" panose="020B0604020202020204" pitchFamily="34" charset="0"/>
              <a:buChar char="•"/>
            </a:pPr>
            <a:r>
              <a:rPr lang="en-US" sz="2000" b="1" dirty="0">
                <a:solidFill>
                  <a:srgbClr val="FFFF00"/>
                </a:solidFill>
              </a:rPr>
              <a:t>Entice unsteady souls </a:t>
            </a:r>
            <a:r>
              <a:rPr lang="en-US" sz="2000" dirty="0">
                <a:solidFill>
                  <a:schemeClr val="bg1"/>
                </a:solidFill>
              </a:rPr>
              <a:t>–</a:t>
            </a:r>
            <a:r>
              <a:rPr lang="en-US" sz="2000" i="1" dirty="0">
                <a:solidFill>
                  <a:schemeClr val="bg1"/>
                </a:solidFill>
              </a:rPr>
              <a:t> “They have eyes full of adultery, insatiable for sin. They entice unsteady souls. They have hearts trained in greed.” Accursed children!” </a:t>
            </a:r>
            <a:r>
              <a:rPr lang="en-US" sz="2000" dirty="0">
                <a:solidFill>
                  <a:schemeClr val="bg1"/>
                </a:solidFill>
              </a:rPr>
              <a:t>(2 Peter 2:14) </a:t>
            </a:r>
          </a:p>
        </p:txBody>
      </p:sp>
    </p:spTree>
    <p:extLst>
      <p:ext uri="{BB962C8B-B14F-4D97-AF65-F5344CB8AC3E}">
        <p14:creationId xmlns:p14="http://schemas.microsoft.com/office/powerpoint/2010/main" val="2352487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barn(inVertical)">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barn(inVertical)">
                                      <p:cBhvr>
                                        <p:cTn id="19" dur="5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barn(inVertical)">
                                      <p:cBhvr>
                                        <p:cTn id="24" dur="500"/>
                                        <p:tgtEl>
                                          <p:spTgt spid="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barn(inVertical)">
                                      <p:cBhvr>
                                        <p:cTn id="29" dur="500"/>
                                        <p:tgtEl>
                                          <p:spTgt spid="2">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barn(inVertical)">
                                      <p:cBhvr>
                                        <p:cTn id="34"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waterfall over a body of water&#10;&#10;Description generated with high confidence">
            <a:extLst>
              <a:ext uri="{FF2B5EF4-FFF2-40B4-BE49-F238E27FC236}">
                <a16:creationId xmlns:a16="http://schemas.microsoft.com/office/drawing/2014/main" id="{57F4C685-C77A-495D-9F2E-857F18B100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214518" cy="6858000"/>
          </a:xfrm>
          <a:prstGeom prst="rect">
            <a:avLst/>
          </a:prstGeom>
          <a:solidFill>
            <a:schemeClr val="tx1"/>
          </a:solidFill>
        </p:spPr>
      </p:pic>
      <p:sp>
        <p:nvSpPr>
          <p:cNvPr id="4" name="Text Box 2">
            <a:extLst>
              <a:ext uri="{FF2B5EF4-FFF2-40B4-BE49-F238E27FC236}">
                <a16:creationId xmlns:a16="http://schemas.microsoft.com/office/drawing/2014/main" id="{8E6E1FDC-F1C1-4D7B-9664-93FFCF044916}"/>
              </a:ext>
            </a:extLst>
          </p:cNvPr>
          <p:cNvSpPr txBox="1">
            <a:spLocks noChangeArrowheads="1"/>
          </p:cNvSpPr>
          <p:nvPr/>
        </p:nvSpPr>
        <p:spPr bwMode="auto">
          <a:xfrm>
            <a:off x="171450" y="170795"/>
            <a:ext cx="8801100" cy="12192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5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Navigating The </a:t>
            </a:r>
            <a:r>
              <a:rPr lang="en-US" altLang="en-US" sz="5000" dirty="0">
                <a:solidFill>
                  <a:srgbClr val="FFFF00"/>
                </a:solidFill>
                <a:effectLst>
                  <a:outerShdw blurRad="50800" dist="63500" dir="2700000" algn="tl" rotWithShape="0">
                    <a:prstClr val="black"/>
                  </a:outerShdw>
                </a:effectLst>
                <a:latin typeface="Bodoni MT Condensed" panose="02070606080606020203" pitchFamily="18" charset="0"/>
              </a:rPr>
              <a:t>Hidden Rocks </a:t>
            </a:r>
          </a:p>
          <a:p>
            <a:pPr marL="0" marR="0" lvl="0" indent="0" algn="ctr" defTabSz="685800" rtl="0" eaLnBrk="0" fontAlgn="base" latinLnBrk="0" hangingPunct="0">
              <a:lnSpc>
                <a:spcPct val="100000"/>
              </a:lnSpc>
              <a:spcBef>
                <a:spcPct val="0"/>
              </a:spcBef>
              <a:spcAft>
                <a:spcPct val="0"/>
              </a:spcAft>
              <a:buClrTx/>
              <a:buSzTx/>
              <a:buFontTx/>
              <a:buNone/>
              <a:tabLst/>
              <a:defRPr/>
            </a:pPr>
            <a:r>
              <a:rPr lang="en-US" altLang="en-US" sz="5000" dirty="0">
                <a:solidFill>
                  <a:srgbClr val="FFFF00"/>
                </a:solidFill>
                <a:effectLst>
                  <a:outerShdw blurRad="50800" dist="63500" dir="2700000" algn="tl" rotWithShape="0">
                    <a:prstClr val="black"/>
                  </a:outerShdw>
                </a:effectLst>
                <a:latin typeface="Bodoni MT Condensed" panose="02070606080606020203" pitchFamily="18" charset="0"/>
              </a:rPr>
              <a:t>Of Today’s Fake Truth</a:t>
            </a:r>
            <a:endParaRPr kumimoji="0" lang="en-US" altLang="en-US" sz="5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endParaRPr>
          </a:p>
        </p:txBody>
      </p:sp>
      <p:sp>
        <p:nvSpPr>
          <p:cNvPr id="2" name="TextBox 1">
            <a:extLst>
              <a:ext uri="{FF2B5EF4-FFF2-40B4-BE49-F238E27FC236}">
                <a16:creationId xmlns:a16="http://schemas.microsoft.com/office/drawing/2014/main" id="{2420D6D7-11EE-47CE-BDB9-8F23DEF6B8E7}"/>
              </a:ext>
            </a:extLst>
          </p:cNvPr>
          <p:cNvSpPr txBox="1"/>
          <p:nvPr/>
        </p:nvSpPr>
        <p:spPr>
          <a:xfrm>
            <a:off x="606759" y="2590800"/>
            <a:ext cx="8001000" cy="3754874"/>
          </a:xfrm>
          <a:prstGeom prst="rect">
            <a:avLst/>
          </a:prstGeom>
          <a:solidFill>
            <a:srgbClr val="002060"/>
          </a:solidFill>
          <a:ln>
            <a:solidFill>
              <a:srgbClr val="C00000"/>
            </a:solidFill>
          </a:ln>
        </p:spPr>
        <p:txBody>
          <a:bodyPr wrap="square" rtlCol="0">
            <a:spAutoFit/>
          </a:bodyPr>
          <a:lstStyle/>
          <a:p>
            <a:pPr>
              <a:spcAft>
                <a:spcPts val="1200"/>
              </a:spcAft>
              <a:buClr>
                <a:srgbClr val="00B0F0"/>
              </a:buClr>
              <a:tabLst>
                <a:tab pos="461963" algn="l"/>
              </a:tabLst>
            </a:pPr>
            <a:r>
              <a:rPr lang="en-US" sz="2400" b="1" u="sng" dirty="0">
                <a:solidFill>
                  <a:srgbClr val="FFFF00"/>
                </a:solidFill>
              </a:rPr>
              <a:t>God Doesn’t Exist</a:t>
            </a:r>
            <a:r>
              <a:rPr lang="en-US" sz="2400" u="sng" dirty="0">
                <a:solidFill>
                  <a:srgbClr val="FFFF00"/>
                </a:solidFill>
              </a:rPr>
              <a:t> </a:t>
            </a:r>
            <a:r>
              <a:rPr lang="en-US" sz="2400" u="sng" dirty="0">
                <a:solidFill>
                  <a:schemeClr val="bg1"/>
                </a:solidFill>
              </a:rPr>
              <a:t>                                                                                                                               </a:t>
            </a:r>
            <a:r>
              <a:rPr lang="en-US" sz="2000" dirty="0">
                <a:solidFill>
                  <a:schemeClr val="bg1"/>
                </a:solidFill>
              </a:rPr>
              <a:t>	Romans 1:19-20 – </a:t>
            </a:r>
            <a:r>
              <a:rPr lang="en-US" sz="2000" i="1" dirty="0">
                <a:solidFill>
                  <a:schemeClr val="bg1"/>
                </a:solidFill>
              </a:rPr>
              <a:t>“For what can be known about God is plain to 	them, because God has shown it to them. For his invisible attributes, 	namely, his 	eternal power and divine nature, have been clearly 	perceived, ever since the creation of the world, in the things that have 	been made. So they are without excuse.” </a:t>
            </a:r>
          </a:p>
          <a:p>
            <a:pPr>
              <a:spcAft>
                <a:spcPts val="1200"/>
              </a:spcAft>
              <a:buClr>
                <a:srgbClr val="00B0F0"/>
              </a:buClr>
              <a:tabLst>
                <a:tab pos="461963" algn="l"/>
              </a:tabLst>
            </a:pPr>
            <a:r>
              <a:rPr lang="en-US" sz="2400" b="1" u="sng" dirty="0">
                <a:solidFill>
                  <a:srgbClr val="FFFF00"/>
                </a:solidFill>
              </a:rPr>
              <a:t>Don’t Need God Anymore </a:t>
            </a:r>
            <a:r>
              <a:rPr lang="en-US" sz="2400" b="1" dirty="0">
                <a:solidFill>
                  <a:srgbClr val="FFFF00"/>
                </a:solidFill>
              </a:rPr>
              <a:t>                                                                                               </a:t>
            </a:r>
            <a:r>
              <a:rPr lang="en-US" sz="2000" dirty="0">
                <a:solidFill>
                  <a:schemeClr val="bg1"/>
                </a:solidFill>
              </a:rPr>
              <a:t>	 Proverbs 3:5-7 – </a:t>
            </a:r>
            <a:r>
              <a:rPr lang="en-US" sz="2000" i="1" dirty="0">
                <a:solidFill>
                  <a:schemeClr val="bg1"/>
                </a:solidFill>
              </a:rPr>
              <a:t>“Trust in the Lord with all your heart, and do not lean 	on your own understanding. In all your ways acknowledge him, and he 	will make straight your paths. Be not wise in your own eyes;  fear the 	Lord, and turn away from evil.”</a:t>
            </a:r>
          </a:p>
        </p:txBody>
      </p:sp>
      <p:sp>
        <p:nvSpPr>
          <p:cNvPr id="5" name="Rectangle 4">
            <a:extLst>
              <a:ext uri="{FF2B5EF4-FFF2-40B4-BE49-F238E27FC236}">
                <a16:creationId xmlns:a16="http://schemas.microsoft.com/office/drawing/2014/main" id="{AABC252D-BB3F-466F-BEBD-D214882B61EC}"/>
              </a:ext>
            </a:extLst>
          </p:cNvPr>
          <p:cNvSpPr/>
          <p:nvPr/>
        </p:nvSpPr>
        <p:spPr>
          <a:xfrm>
            <a:off x="0" y="1824363"/>
            <a:ext cx="9214518" cy="492443"/>
          </a:xfrm>
          <a:prstGeom prst="rect">
            <a:avLst/>
          </a:prstGeom>
          <a:solidFill>
            <a:schemeClr val="tx1"/>
          </a:solidFill>
        </p:spPr>
        <p:txBody>
          <a:bodyPr wrap="square" tIns="91440" bIns="91440">
            <a:spAutoFit/>
          </a:bodyPr>
          <a:lstStyle/>
          <a:p>
            <a:pPr algn="ctr"/>
            <a:r>
              <a:rPr lang="en-US" sz="2000" i="1" dirty="0">
                <a:solidFill>
                  <a:schemeClr val="bg1"/>
                </a:solidFill>
              </a:rPr>
              <a:t>“And you will know the truth, and the truth will set you free.“   </a:t>
            </a:r>
            <a:r>
              <a:rPr lang="en-US" dirty="0">
                <a:solidFill>
                  <a:schemeClr val="bg1"/>
                </a:solidFill>
              </a:rPr>
              <a:t>- John 8:32</a:t>
            </a:r>
          </a:p>
        </p:txBody>
      </p:sp>
    </p:spTree>
    <p:extLst>
      <p:ext uri="{BB962C8B-B14F-4D97-AF65-F5344CB8AC3E}">
        <p14:creationId xmlns:p14="http://schemas.microsoft.com/office/powerpoint/2010/main" val="1571534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waterfall over a body of water&#10;&#10;Description generated with high confidence">
            <a:extLst>
              <a:ext uri="{FF2B5EF4-FFF2-40B4-BE49-F238E27FC236}">
                <a16:creationId xmlns:a16="http://schemas.microsoft.com/office/drawing/2014/main" id="{57F4C685-C77A-495D-9F2E-857F18B100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214518" cy="6858000"/>
          </a:xfrm>
          <a:prstGeom prst="rect">
            <a:avLst/>
          </a:prstGeom>
          <a:solidFill>
            <a:schemeClr val="tx1"/>
          </a:solidFill>
        </p:spPr>
      </p:pic>
      <p:sp>
        <p:nvSpPr>
          <p:cNvPr id="2" name="TextBox 1">
            <a:extLst>
              <a:ext uri="{FF2B5EF4-FFF2-40B4-BE49-F238E27FC236}">
                <a16:creationId xmlns:a16="http://schemas.microsoft.com/office/drawing/2014/main" id="{2420D6D7-11EE-47CE-BDB9-8F23DEF6B8E7}"/>
              </a:ext>
            </a:extLst>
          </p:cNvPr>
          <p:cNvSpPr txBox="1"/>
          <p:nvPr/>
        </p:nvSpPr>
        <p:spPr>
          <a:xfrm>
            <a:off x="760579" y="2736265"/>
            <a:ext cx="7773821" cy="3600986"/>
          </a:xfrm>
          <a:prstGeom prst="rect">
            <a:avLst/>
          </a:prstGeom>
          <a:solidFill>
            <a:srgbClr val="002060"/>
          </a:solidFill>
          <a:ln>
            <a:solidFill>
              <a:srgbClr val="C00000"/>
            </a:solidFill>
          </a:ln>
        </p:spPr>
        <p:txBody>
          <a:bodyPr wrap="square" rtlCol="0">
            <a:spAutoFit/>
          </a:bodyPr>
          <a:lstStyle/>
          <a:p>
            <a:pPr>
              <a:spcAft>
                <a:spcPts val="1200"/>
              </a:spcAft>
              <a:buClr>
                <a:srgbClr val="00B0F0"/>
              </a:buClr>
              <a:tabLst>
                <a:tab pos="461963" algn="l"/>
              </a:tabLst>
            </a:pPr>
            <a:r>
              <a:rPr lang="en-US" sz="2400" b="1" u="sng" dirty="0">
                <a:solidFill>
                  <a:srgbClr val="FFFF00"/>
                </a:solidFill>
              </a:rPr>
              <a:t>Jesus Isn’t From Heaven</a:t>
            </a:r>
            <a:r>
              <a:rPr lang="en-US" sz="2400" u="sng" dirty="0">
                <a:solidFill>
                  <a:srgbClr val="FFFF00"/>
                </a:solidFill>
              </a:rPr>
              <a:t> </a:t>
            </a:r>
            <a:r>
              <a:rPr lang="en-US" sz="2400" u="sng" dirty="0">
                <a:solidFill>
                  <a:schemeClr val="bg1"/>
                </a:solidFill>
              </a:rPr>
              <a:t>                                                                                                                               </a:t>
            </a:r>
            <a:r>
              <a:rPr lang="en-US" sz="2000" dirty="0">
                <a:solidFill>
                  <a:schemeClr val="bg1"/>
                </a:solidFill>
              </a:rPr>
              <a:t>	Matthew 3:17 </a:t>
            </a:r>
            <a:r>
              <a:rPr lang="en-US" sz="2000" i="1" dirty="0">
                <a:solidFill>
                  <a:schemeClr val="bg1"/>
                </a:solidFill>
              </a:rPr>
              <a:t>– “And behold, a voice from heaven said, "This is my 	beloved Son, with whom I am well pleased." </a:t>
            </a:r>
          </a:p>
          <a:p>
            <a:pPr>
              <a:spcAft>
                <a:spcPts val="1200"/>
              </a:spcAft>
              <a:buClr>
                <a:srgbClr val="00B0F0"/>
              </a:buClr>
              <a:tabLst>
                <a:tab pos="461963" algn="l"/>
              </a:tabLst>
            </a:pPr>
            <a:r>
              <a:rPr lang="en-US" sz="2000" i="1" dirty="0">
                <a:solidFill>
                  <a:schemeClr val="bg1"/>
                </a:solidFill>
              </a:rPr>
              <a:t>	</a:t>
            </a:r>
            <a:r>
              <a:rPr lang="en-US" sz="2000" dirty="0">
                <a:solidFill>
                  <a:schemeClr val="bg1"/>
                </a:solidFill>
              </a:rPr>
              <a:t>John 1:1 </a:t>
            </a:r>
            <a:r>
              <a:rPr lang="en-US" sz="2000" i="1" dirty="0">
                <a:solidFill>
                  <a:schemeClr val="bg1"/>
                </a:solidFill>
              </a:rPr>
              <a:t>– “In the beginning was the Word, and the Word was with 	God, and the Word was God.”</a:t>
            </a:r>
          </a:p>
          <a:p>
            <a:pPr>
              <a:spcAft>
                <a:spcPts val="1200"/>
              </a:spcAft>
              <a:buClr>
                <a:srgbClr val="00B0F0"/>
              </a:buClr>
              <a:tabLst>
                <a:tab pos="461963" algn="l"/>
              </a:tabLst>
            </a:pPr>
            <a:r>
              <a:rPr lang="en-US" sz="2400" b="1" u="sng" dirty="0">
                <a:solidFill>
                  <a:srgbClr val="FFFF00"/>
                </a:solidFill>
              </a:rPr>
              <a:t>Bible Isn’t From God</a:t>
            </a:r>
            <a:r>
              <a:rPr lang="en-US" sz="2400" b="1" dirty="0">
                <a:solidFill>
                  <a:srgbClr val="FFFF00"/>
                </a:solidFill>
              </a:rPr>
              <a:t> </a:t>
            </a:r>
            <a:r>
              <a:rPr lang="en-US" sz="2000" dirty="0">
                <a:solidFill>
                  <a:schemeClr val="bg1"/>
                </a:solidFill>
              </a:rPr>
              <a:t>                                                                                                            	2 Timothy 3:16-17 – “All Scripture is breathed out by God and 	profitable for teaching, for reproof, for correction, and for training in 	righteousness, that the man of God may be competent, equipped for 	every good work. </a:t>
            </a:r>
            <a:endParaRPr lang="en-US" sz="2000" i="1" dirty="0">
              <a:solidFill>
                <a:schemeClr val="bg1"/>
              </a:solidFill>
            </a:endParaRPr>
          </a:p>
        </p:txBody>
      </p:sp>
      <p:sp>
        <p:nvSpPr>
          <p:cNvPr id="5" name="Rectangle 4">
            <a:extLst>
              <a:ext uri="{FF2B5EF4-FFF2-40B4-BE49-F238E27FC236}">
                <a16:creationId xmlns:a16="http://schemas.microsoft.com/office/drawing/2014/main" id="{AABC252D-BB3F-466F-BEBD-D214882B61EC}"/>
              </a:ext>
            </a:extLst>
          </p:cNvPr>
          <p:cNvSpPr/>
          <p:nvPr/>
        </p:nvSpPr>
        <p:spPr>
          <a:xfrm>
            <a:off x="0" y="1828800"/>
            <a:ext cx="9214518" cy="492443"/>
          </a:xfrm>
          <a:prstGeom prst="rect">
            <a:avLst/>
          </a:prstGeom>
          <a:solidFill>
            <a:schemeClr val="tx1"/>
          </a:solidFill>
        </p:spPr>
        <p:txBody>
          <a:bodyPr wrap="square" tIns="91440" bIns="91440">
            <a:spAutoFit/>
          </a:bodyPr>
          <a:lstStyle/>
          <a:p>
            <a:pPr algn="ctr"/>
            <a:r>
              <a:rPr lang="en-US" sz="2000" i="1" dirty="0">
                <a:solidFill>
                  <a:schemeClr val="bg1"/>
                </a:solidFill>
              </a:rPr>
              <a:t>“And you will know the truth, and the truth will set you free.“   </a:t>
            </a:r>
            <a:r>
              <a:rPr lang="en-US" dirty="0">
                <a:solidFill>
                  <a:schemeClr val="bg1"/>
                </a:solidFill>
              </a:rPr>
              <a:t>- John 8:32</a:t>
            </a:r>
          </a:p>
        </p:txBody>
      </p:sp>
      <p:sp>
        <p:nvSpPr>
          <p:cNvPr id="6" name="Text Box 2">
            <a:extLst>
              <a:ext uri="{FF2B5EF4-FFF2-40B4-BE49-F238E27FC236}">
                <a16:creationId xmlns:a16="http://schemas.microsoft.com/office/drawing/2014/main" id="{CD5DF510-6A36-965F-315D-B234F7776182}"/>
              </a:ext>
            </a:extLst>
          </p:cNvPr>
          <p:cNvSpPr txBox="1">
            <a:spLocks noChangeArrowheads="1"/>
          </p:cNvSpPr>
          <p:nvPr/>
        </p:nvSpPr>
        <p:spPr bwMode="auto">
          <a:xfrm>
            <a:off x="206709" y="56614"/>
            <a:ext cx="8801100" cy="1219200"/>
          </a:xfrm>
          <a:prstGeom prst="rect">
            <a:avLst/>
          </a:prstGeom>
          <a:noFill/>
          <a:ln w="25400" algn="ctr">
            <a:noFill/>
            <a:miter lim="800000"/>
            <a:headEnd/>
            <a:tailEnd/>
          </a:ln>
          <a:effectLst>
            <a:outerShdw blurRad="50800" dist="38100" dir="2700000" algn="tl" rotWithShape="0">
              <a:srgbClr val="000000">
                <a:alpha val="39999"/>
              </a:srgbClr>
            </a:outerShdw>
          </a:effectLst>
          <a:extLst>
            <a:ext uri="{909E8E84-426E-40DD-AFC4-6F175D3DCCD1}">
              <a14:hiddenFill xmlns:a14="http://schemas.microsoft.com/office/drawing/2010/main">
                <a:solidFill>
                  <a:srgbClr val="5B9BD5"/>
                </a:solidFill>
              </a14:hiddenFill>
            </a:ext>
          </a:ex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ts val="6500"/>
              </a:lnSpc>
              <a:spcBef>
                <a:spcPct val="0"/>
              </a:spcBef>
              <a:spcAft>
                <a:spcPct val="0"/>
              </a:spcAft>
              <a:buClrTx/>
              <a:buSzTx/>
              <a:buFontTx/>
              <a:buNone/>
              <a:tabLst/>
              <a:defRPr/>
            </a:pPr>
            <a:r>
              <a:rPr kumimoji="0" lang="en-US" altLang="en-US" sz="6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rPr>
              <a:t>Navigating The </a:t>
            </a:r>
            <a:r>
              <a:rPr lang="en-US" altLang="en-US" sz="6000" dirty="0">
                <a:solidFill>
                  <a:srgbClr val="FFFF00"/>
                </a:solidFill>
                <a:effectLst>
                  <a:outerShdw blurRad="50800" dist="63500" dir="2700000" algn="tl" rotWithShape="0">
                    <a:prstClr val="black"/>
                  </a:outerShdw>
                </a:effectLst>
                <a:latin typeface="Bodoni MT Condensed" panose="02070606080606020203" pitchFamily="18" charset="0"/>
              </a:rPr>
              <a:t>Hidden </a:t>
            </a:r>
          </a:p>
          <a:p>
            <a:pPr marL="0" marR="0" lvl="0" indent="0" algn="ctr" defTabSz="685800" rtl="0" eaLnBrk="0" fontAlgn="base" latinLnBrk="0" hangingPunct="0">
              <a:lnSpc>
                <a:spcPts val="6500"/>
              </a:lnSpc>
              <a:spcBef>
                <a:spcPct val="0"/>
              </a:spcBef>
              <a:spcAft>
                <a:spcPct val="0"/>
              </a:spcAft>
              <a:buClrTx/>
              <a:buSzTx/>
              <a:buFontTx/>
              <a:buNone/>
              <a:tabLst/>
              <a:defRPr/>
            </a:pPr>
            <a:r>
              <a:rPr lang="en-US" altLang="en-US" sz="6000" dirty="0">
                <a:solidFill>
                  <a:srgbClr val="FFFF00"/>
                </a:solidFill>
                <a:effectLst>
                  <a:outerShdw blurRad="50800" dist="63500" dir="2700000" algn="tl" rotWithShape="0">
                    <a:prstClr val="black"/>
                  </a:outerShdw>
                </a:effectLst>
                <a:latin typeface="Bodoni MT Condensed" panose="02070606080606020203" pitchFamily="18" charset="0"/>
              </a:rPr>
              <a:t>Rocks Of Fake Truth</a:t>
            </a:r>
            <a:endParaRPr kumimoji="0" lang="en-US" altLang="en-US" sz="6000" i="0" u="none" strike="noStrike" kern="1200" cap="none" spc="0" normalizeH="0" baseline="0" noProof="0" dirty="0">
              <a:ln>
                <a:noFill/>
              </a:ln>
              <a:solidFill>
                <a:srgbClr val="FFFF00"/>
              </a:solidFill>
              <a:effectLst>
                <a:outerShdw blurRad="50800" dist="63500" dir="2700000" algn="tl" rotWithShape="0">
                  <a:prstClr val="black"/>
                </a:outerShdw>
              </a:effectLst>
              <a:uLnTx/>
              <a:uFillTx/>
              <a:latin typeface="Bodoni MT Condensed" panose="02070606080606020203" pitchFamily="18" charset="0"/>
            </a:endParaRPr>
          </a:p>
        </p:txBody>
      </p:sp>
    </p:spTree>
    <p:extLst>
      <p:ext uri="{BB962C8B-B14F-4D97-AF65-F5344CB8AC3E}">
        <p14:creationId xmlns:p14="http://schemas.microsoft.com/office/powerpoint/2010/main" val="28558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1_Blue_With_Light_BlueLSwoosh_Template_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13526</TotalTime>
  <Words>1515</Words>
  <Application>Microsoft Office PowerPoint</Application>
  <PresentationFormat>On-screen Show (4:3)</PresentationFormat>
  <Paragraphs>88</Paragraphs>
  <Slides>13</Slides>
  <Notes>8</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13</vt:i4>
      </vt:variant>
    </vt:vector>
  </HeadingPairs>
  <TitlesOfParts>
    <vt:vector size="22" baseType="lpstr">
      <vt:lpstr>Arial</vt:lpstr>
      <vt:lpstr>Bodoni MT Condensed</vt:lpstr>
      <vt:lpstr>Calibri</vt:lpstr>
      <vt:lpstr>Calibri Light</vt:lpstr>
      <vt:lpstr>Cambria</vt:lpstr>
      <vt:lpstr>Wingdings</vt:lpstr>
      <vt:lpstr>1_Blue_With_Light_BlueLSwoosh_Template_Segoe</vt:lpstr>
      <vt:lpstr>Sample presentation slides(2)</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dc:creator>
  <cp:lastModifiedBy>Gary Coles</cp:lastModifiedBy>
  <cp:revision>783</cp:revision>
  <dcterms:created xsi:type="dcterms:W3CDTF">2012-08-15T16:38:21Z</dcterms:created>
  <dcterms:modified xsi:type="dcterms:W3CDTF">2022-09-25T23:42:39Z</dcterms:modified>
</cp:coreProperties>
</file>