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8" r:id="rId2"/>
    <p:sldId id="257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806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4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6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7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184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4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2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7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8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3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2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1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4" r:id="rId6"/>
    <p:sldLayoutId id="2147483700" r:id="rId7"/>
    <p:sldLayoutId id="2147483701" r:id="rId8"/>
    <p:sldLayoutId id="2147483702" r:id="rId9"/>
    <p:sldLayoutId id="2147483703" r:id="rId10"/>
    <p:sldLayoutId id="214748370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658A7B-540B-4D7E-A13C-C01021EA7B1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4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5103663"/>
            <a:ext cx="9144000" cy="175432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The beginning of </a:t>
            </a:r>
            <a:r>
              <a:rPr lang="en-US" sz="3600" b="0" i="0" dirty="0">
                <a:solidFill>
                  <a:srgbClr val="001320"/>
                </a:solidFill>
                <a:effectLst/>
                <a:highlight>
                  <a:srgbClr val="FFFF00"/>
                </a:highlight>
                <a:latin typeface="Abadi" panose="020B0604020104020204" pitchFamily="34" charset="0"/>
              </a:rPr>
              <a:t>the gospel of Jesus Christ</a:t>
            </a:r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, the Son of God.</a:t>
            </a:r>
          </a:p>
          <a:p>
            <a:pPr algn="ctr"/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Mark 1:1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good news.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40F658-3619-4106-A869-E7FC0D6D6E0B}"/>
              </a:ext>
            </a:extLst>
          </p:cNvPr>
          <p:cNvSpPr txBox="1"/>
          <p:nvPr/>
        </p:nvSpPr>
        <p:spPr>
          <a:xfrm>
            <a:off x="437877" y="1754337"/>
            <a:ext cx="8268226" cy="255454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And He said to them, “Go into all the world and preach </a:t>
            </a:r>
            <a:r>
              <a:rPr lang="en-US" sz="3200" b="1" i="0" dirty="0">
                <a:solidFill>
                  <a:srgbClr val="FFFF00"/>
                </a:solidFill>
                <a:effectLst/>
                <a:highlight>
                  <a:srgbClr val="000000"/>
                </a:highlight>
                <a:latin typeface="system-ui"/>
              </a:rPr>
              <a:t>the gospel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to every creature. He who believes and is baptized will be saved; but he who does not believe will be condemned.”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system-ui"/>
              </a:rPr>
              <a:t>Mark 16:15-16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6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5103663"/>
            <a:ext cx="9144000" cy="175432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The beginning of </a:t>
            </a:r>
            <a:r>
              <a:rPr lang="en-US" sz="3600" b="0" i="0" dirty="0">
                <a:solidFill>
                  <a:srgbClr val="001320"/>
                </a:solidFill>
                <a:effectLst/>
                <a:highlight>
                  <a:srgbClr val="FFFF00"/>
                </a:highlight>
                <a:latin typeface="Abadi" panose="020B0604020104020204" pitchFamily="34" charset="0"/>
              </a:rPr>
              <a:t>the gospel of Jesus Christ</a:t>
            </a:r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, the Son of God.</a:t>
            </a:r>
          </a:p>
          <a:p>
            <a:pPr algn="ctr"/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Mark 1:1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good news.</a:t>
            </a:r>
          </a:p>
        </p:txBody>
      </p:sp>
    </p:spTree>
    <p:extLst>
      <p:ext uri="{BB962C8B-B14F-4D97-AF65-F5344CB8AC3E}">
        <p14:creationId xmlns:p14="http://schemas.microsoft.com/office/powerpoint/2010/main" val="267085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5103663"/>
            <a:ext cx="9144000" cy="175432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The beginning of </a:t>
            </a:r>
            <a:r>
              <a:rPr lang="en-US" sz="3600" b="0" i="0" dirty="0">
                <a:solidFill>
                  <a:srgbClr val="001320"/>
                </a:solidFill>
                <a:effectLst/>
                <a:highlight>
                  <a:srgbClr val="FFFF00"/>
                </a:highlight>
                <a:latin typeface="Abadi" panose="020B0604020104020204" pitchFamily="34" charset="0"/>
              </a:rPr>
              <a:t>the gospel of Jesus Christ</a:t>
            </a:r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, the Son of God.</a:t>
            </a:r>
          </a:p>
          <a:p>
            <a:pPr algn="ctr"/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Mark 1:1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good news.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40F658-3619-4106-A869-E7FC0D6D6E0B}"/>
              </a:ext>
            </a:extLst>
          </p:cNvPr>
          <p:cNvSpPr txBox="1"/>
          <p:nvPr/>
        </p:nvSpPr>
        <p:spPr>
          <a:xfrm>
            <a:off x="437877" y="1628502"/>
            <a:ext cx="8268226" cy="255454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in mighty signs and wonders, by the power of the Spirit of God, so that from Jerusalem and round about to Illyricum I have fully preached </a:t>
            </a:r>
            <a:r>
              <a:rPr lang="en-US" sz="3200" b="1" i="0" dirty="0">
                <a:solidFill>
                  <a:srgbClr val="FFFF00"/>
                </a:solidFill>
                <a:effectLst/>
                <a:highlight>
                  <a:srgbClr val="000000"/>
                </a:highlight>
                <a:latin typeface="system-ui"/>
              </a:rPr>
              <a:t>the gospel of Christ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.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system-ui"/>
              </a:rPr>
              <a:t>Romans 15:19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73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5103663"/>
            <a:ext cx="9144000" cy="175432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The beginning of </a:t>
            </a:r>
            <a:r>
              <a:rPr lang="en-US" sz="3600" b="0" i="0" dirty="0">
                <a:solidFill>
                  <a:srgbClr val="001320"/>
                </a:solidFill>
                <a:effectLst/>
                <a:highlight>
                  <a:srgbClr val="FFFF00"/>
                </a:highlight>
                <a:latin typeface="Abadi" panose="020B0604020104020204" pitchFamily="34" charset="0"/>
              </a:rPr>
              <a:t>the gospel of Jesus Christ</a:t>
            </a:r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, the Son of God.</a:t>
            </a:r>
          </a:p>
          <a:p>
            <a:pPr algn="ctr"/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Mark 1:1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good news.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40F658-3619-4106-A869-E7FC0D6D6E0B}"/>
              </a:ext>
            </a:extLst>
          </p:cNvPr>
          <p:cNvSpPr txBox="1"/>
          <p:nvPr/>
        </p:nvSpPr>
        <p:spPr>
          <a:xfrm>
            <a:off x="437877" y="1628502"/>
            <a:ext cx="8268226" cy="255454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If others are partakers of this right over you, are we not even more? Nevertheless we have not used this right, but endure all things lest we hinder </a:t>
            </a:r>
            <a:r>
              <a:rPr lang="en-US" sz="3200" b="1" dirty="0">
                <a:solidFill>
                  <a:srgbClr val="FFFF00"/>
                </a:solidFill>
                <a:effectLst/>
                <a:highlight>
                  <a:srgbClr val="000000"/>
                </a:highlight>
                <a:latin typeface="system-ui"/>
              </a:rPr>
              <a:t>the gospel of Christ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. 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system-ui"/>
              </a:rPr>
              <a:t>1 Corinthians 9:12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32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5103663"/>
            <a:ext cx="9144000" cy="175432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The beginning of </a:t>
            </a:r>
            <a:r>
              <a:rPr lang="en-US" sz="3600" b="0" i="0" dirty="0">
                <a:solidFill>
                  <a:srgbClr val="001320"/>
                </a:solidFill>
                <a:effectLst/>
                <a:highlight>
                  <a:srgbClr val="FFFF00"/>
                </a:highlight>
                <a:latin typeface="Abadi" panose="020B0604020104020204" pitchFamily="34" charset="0"/>
              </a:rPr>
              <a:t>the gospel of Jesus Christ</a:t>
            </a:r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, the Son of God.</a:t>
            </a:r>
          </a:p>
          <a:p>
            <a:pPr algn="ctr"/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Mark 1:1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good news.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40F658-3619-4106-A869-E7FC0D6D6E0B}"/>
              </a:ext>
            </a:extLst>
          </p:cNvPr>
          <p:cNvSpPr txBox="1"/>
          <p:nvPr/>
        </p:nvSpPr>
        <p:spPr>
          <a:xfrm>
            <a:off x="67608" y="1767002"/>
            <a:ext cx="9008764" cy="156966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When I came to Troas to preach </a:t>
            </a:r>
            <a:r>
              <a:rPr lang="en-US" sz="3200" b="1" i="0" dirty="0">
                <a:solidFill>
                  <a:srgbClr val="FFFF00"/>
                </a:solidFill>
                <a:effectLst/>
                <a:highlight>
                  <a:srgbClr val="000000"/>
                </a:highlight>
                <a:latin typeface="system-ui"/>
              </a:rPr>
              <a:t>the gospel of Christ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, even though a door was opened for me in the Lord 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system-ui"/>
              </a:rPr>
              <a:t>2 Corinthians 2:12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53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5103663"/>
            <a:ext cx="9144000" cy="175432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The beginning of </a:t>
            </a:r>
            <a:r>
              <a:rPr lang="en-US" sz="3600" b="0" i="0" dirty="0">
                <a:solidFill>
                  <a:srgbClr val="001320"/>
                </a:solidFill>
                <a:effectLst/>
                <a:highlight>
                  <a:srgbClr val="FFFF00"/>
                </a:highlight>
                <a:latin typeface="Abadi" panose="020B0604020104020204" pitchFamily="34" charset="0"/>
              </a:rPr>
              <a:t>the gospel of Jesus Christ</a:t>
            </a:r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, the Son of God.</a:t>
            </a:r>
          </a:p>
          <a:p>
            <a:pPr algn="ctr"/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Mark 1:1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good news.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40F658-3619-4106-A869-E7FC0D6D6E0B}"/>
              </a:ext>
            </a:extLst>
          </p:cNvPr>
          <p:cNvSpPr txBox="1"/>
          <p:nvPr/>
        </p:nvSpPr>
        <p:spPr>
          <a:xfrm>
            <a:off x="482937" y="1382280"/>
            <a:ext cx="8178105" cy="304698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By their approval of this service, they</a:t>
            </a:r>
            <a:r>
              <a:rPr lang="en-US" sz="3200" baseline="300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will glorify God because of your submission that comes from your confession of </a:t>
            </a:r>
            <a:r>
              <a:rPr lang="en-US" sz="3200" b="1" i="0" dirty="0">
                <a:solidFill>
                  <a:srgbClr val="FFFF00"/>
                </a:solidFill>
                <a:effectLst/>
                <a:highlight>
                  <a:srgbClr val="000000"/>
                </a:highlight>
                <a:latin typeface="system-ui"/>
              </a:rPr>
              <a:t>the gospel of Christ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, and the generosity of your contribution for them and for all others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system-ui"/>
              </a:rPr>
              <a:t>2 Corinthians 9:13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13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5103663"/>
            <a:ext cx="9144000" cy="175432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The beginning of </a:t>
            </a:r>
            <a:r>
              <a:rPr lang="en-US" sz="3600" b="0" i="0" dirty="0">
                <a:solidFill>
                  <a:srgbClr val="001320"/>
                </a:solidFill>
                <a:effectLst/>
                <a:highlight>
                  <a:srgbClr val="FFFF00"/>
                </a:highlight>
                <a:latin typeface="Abadi" panose="020B0604020104020204" pitchFamily="34" charset="0"/>
              </a:rPr>
              <a:t>the gospel of Jesus Christ</a:t>
            </a:r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, the Son of God.</a:t>
            </a:r>
          </a:p>
          <a:p>
            <a:pPr algn="ctr"/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Mark 1:1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good news.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40F658-3619-4106-A869-E7FC0D6D6E0B}"/>
              </a:ext>
            </a:extLst>
          </p:cNvPr>
          <p:cNvSpPr txBox="1"/>
          <p:nvPr/>
        </p:nvSpPr>
        <p:spPr>
          <a:xfrm>
            <a:off x="241458" y="1626978"/>
            <a:ext cx="8661063" cy="2062103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For we are not overextending ourselves, as though we did not reach you. For we were the first to come all the way to you with </a:t>
            </a:r>
            <a:r>
              <a:rPr lang="en-US" sz="3200" b="1" i="0" dirty="0">
                <a:solidFill>
                  <a:srgbClr val="FFFF00"/>
                </a:solidFill>
                <a:effectLst/>
                <a:highlight>
                  <a:srgbClr val="000000"/>
                </a:highlight>
                <a:latin typeface="system-ui"/>
              </a:rPr>
              <a:t>the gospel of Christ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.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system-ui"/>
              </a:rPr>
              <a:t>2 Corinthians 10:14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27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5103663"/>
            <a:ext cx="9144000" cy="175432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The beginning of </a:t>
            </a:r>
            <a:r>
              <a:rPr lang="en-US" sz="3600" b="0" i="0" dirty="0">
                <a:solidFill>
                  <a:srgbClr val="001320"/>
                </a:solidFill>
                <a:effectLst/>
                <a:highlight>
                  <a:srgbClr val="FFFF00"/>
                </a:highlight>
                <a:latin typeface="Abadi" panose="020B0604020104020204" pitchFamily="34" charset="0"/>
              </a:rPr>
              <a:t>the gospel of Jesus Christ</a:t>
            </a:r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, the Son of God.</a:t>
            </a:r>
          </a:p>
          <a:p>
            <a:pPr algn="ctr"/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Mark 1:1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good news.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40F658-3619-4106-A869-E7FC0D6D6E0B}"/>
              </a:ext>
            </a:extLst>
          </p:cNvPr>
          <p:cNvSpPr txBox="1"/>
          <p:nvPr/>
        </p:nvSpPr>
        <p:spPr>
          <a:xfrm>
            <a:off x="251122" y="1382280"/>
            <a:ext cx="8641735" cy="304698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Only let your manner of life be worthy of             </a:t>
            </a:r>
            <a:r>
              <a:rPr lang="en-US" sz="3200" b="1" i="0" dirty="0">
                <a:solidFill>
                  <a:srgbClr val="FFFF00"/>
                </a:solidFill>
                <a:effectLst/>
                <a:highlight>
                  <a:srgbClr val="000000"/>
                </a:highlight>
                <a:latin typeface="system-ui"/>
              </a:rPr>
              <a:t>the gospel of Christ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, so that whether I come and see you or am absent, I may hear of you that you are standing firm in one spirit, with one mind striving side by side for the faith of the gospel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system-ui"/>
              </a:rPr>
              <a:t>Philippians 1:27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21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5103663"/>
            <a:ext cx="9144000" cy="175432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The beginning of </a:t>
            </a:r>
            <a:r>
              <a:rPr lang="en-US" sz="3600" b="0" i="0" dirty="0">
                <a:solidFill>
                  <a:srgbClr val="001320"/>
                </a:solidFill>
                <a:effectLst/>
                <a:highlight>
                  <a:srgbClr val="FFFF00"/>
                </a:highlight>
                <a:latin typeface="Abadi" panose="020B0604020104020204" pitchFamily="34" charset="0"/>
              </a:rPr>
              <a:t>the gospel of Jesus Christ</a:t>
            </a:r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, the Son of God.</a:t>
            </a:r>
          </a:p>
          <a:p>
            <a:pPr algn="ctr"/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Mark 1:1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good news.</a:t>
            </a:r>
          </a:p>
        </p:txBody>
      </p:sp>
    </p:spTree>
    <p:extLst>
      <p:ext uri="{BB962C8B-B14F-4D97-AF65-F5344CB8AC3E}">
        <p14:creationId xmlns:p14="http://schemas.microsoft.com/office/powerpoint/2010/main" val="343587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5103663"/>
            <a:ext cx="9144000" cy="175432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The beginning of the gospel of Jesus Christ, </a:t>
            </a:r>
            <a:r>
              <a:rPr lang="en-US" sz="3600" b="0" i="0" dirty="0">
                <a:solidFill>
                  <a:srgbClr val="001320"/>
                </a:solidFill>
                <a:effectLst/>
                <a:highlight>
                  <a:srgbClr val="FFFF00"/>
                </a:highlight>
                <a:latin typeface="Abadi" panose="020B0604020104020204" pitchFamily="34" charset="0"/>
              </a:rPr>
              <a:t>the Son of God</a:t>
            </a:r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.</a:t>
            </a:r>
          </a:p>
          <a:p>
            <a:pPr algn="ctr"/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Mark 1:1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good news.</a:t>
            </a:r>
          </a:p>
        </p:txBody>
      </p:sp>
    </p:spTree>
    <p:extLst>
      <p:ext uri="{BB962C8B-B14F-4D97-AF65-F5344CB8AC3E}">
        <p14:creationId xmlns:p14="http://schemas.microsoft.com/office/powerpoint/2010/main" val="139537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0"/>
            <a:ext cx="44045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Following Jesus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C225DB-BF6B-48EF-9D1C-F6B1F7E2DFCE}"/>
              </a:ext>
            </a:extLst>
          </p:cNvPr>
          <p:cNvSpPr txBox="1"/>
          <p:nvPr/>
        </p:nvSpPr>
        <p:spPr>
          <a:xfrm>
            <a:off x="128788" y="923330"/>
            <a:ext cx="4146998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The Gospel of Mark</a:t>
            </a:r>
          </a:p>
        </p:txBody>
      </p:sp>
    </p:spTree>
    <p:extLst>
      <p:ext uri="{BB962C8B-B14F-4D97-AF65-F5344CB8AC3E}">
        <p14:creationId xmlns:p14="http://schemas.microsoft.com/office/powerpoint/2010/main" val="18056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5103663"/>
            <a:ext cx="9144000" cy="175432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The beginning of the gospel of Jesus Christ, </a:t>
            </a:r>
            <a:r>
              <a:rPr lang="en-US" sz="3600" b="0" i="0" dirty="0">
                <a:solidFill>
                  <a:srgbClr val="001320"/>
                </a:solidFill>
                <a:effectLst/>
                <a:highlight>
                  <a:srgbClr val="FFFF00"/>
                </a:highlight>
                <a:latin typeface="Abadi" panose="020B0604020104020204" pitchFamily="34" charset="0"/>
              </a:rPr>
              <a:t>the Son of God</a:t>
            </a:r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.</a:t>
            </a:r>
          </a:p>
          <a:p>
            <a:pPr algn="ctr"/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Mark 1:1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good news.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5CD16A-6326-4766-9F6B-8BB8895B3965}"/>
              </a:ext>
            </a:extLst>
          </p:cNvPr>
          <p:cNvSpPr txBox="1"/>
          <p:nvPr/>
        </p:nvSpPr>
        <p:spPr>
          <a:xfrm>
            <a:off x="-20" y="707886"/>
            <a:ext cx="4971245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Son of God.</a:t>
            </a:r>
          </a:p>
        </p:txBody>
      </p:sp>
    </p:spTree>
    <p:extLst>
      <p:ext uri="{BB962C8B-B14F-4D97-AF65-F5344CB8AC3E}">
        <p14:creationId xmlns:p14="http://schemas.microsoft.com/office/powerpoint/2010/main" val="266510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1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-41" y="5103663"/>
            <a:ext cx="9144000" cy="175432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The beginning of the gospel of Jesus Christ, </a:t>
            </a:r>
            <a:r>
              <a:rPr lang="en-US" sz="3600" b="0" i="0" dirty="0">
                <a:solidFill>
                  <a:srgbClr val="001320"/>
                </a:solidFill>
                <a:effectLst/>
                <a:highlight>
                  <a:srgbClr val="FFFF00"/>
                </a:highlight>
                <a:latin typeface="Abadi" panose="020B0604020104020204" pitchFamily="34" charset="0"/>
              </a:rPr>
              <a:t>the Son of God</a:t>
            </a:r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.</a:t>
            </a:r>
          </a:p>
          <a:p>
            <a:pPr algn="ctr"/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Mark 1:1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good news.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5CD16A-6326-4766-9F6B-8BB8895B3965}"/>
              </a:ext>
            </a:extLst>
          </p:cNvPr>
          <p:cNvSpPr txBox="1"/>
          <p:nvPr/>
        </p:nvSpPr>
        <p:spPr>
          <a:xfrm>
            <a:off x="-20" y="707886"/>
            <a:ext cx="4971245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Son of God.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7CFCD9-9305-483F-BCAA-CD988D7BCAD6}"/>
              </a:ext>
            </a:extLst>
          </p:cNvPr>
          <p:cNvSpPr txBox="1"/>
          <p:nvPr/>
        </p:nvSpPr>
        <p:spPr>
          <a:xfrm>
            <a:off x="-20" y="2219407"/>
            <a:ext cx="9143999" cy="156966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Then a voice came from heaven, “You are                        </a:t>
            </a:r>
            <a:r>
              <a:rPr lang="en-US" sz="3200" b="1" i="0" dirty="0">
                <a:solidFill>
                  <a:srgbClr val="FFFF00"/>
                </a:solidFill>
                <a:effectLst/>
                <a:highlight>
                  <a:srgbClr val="000000"/>
                </a:highlight>
                <a:latin typeface="system-ui"/>
              </a:rPr>
              <a:t>My beloved Son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, in whom I am well pleased.”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system-ui"/>
              </a:rPr>
              <a:t>Mark 1:11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22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1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-41" y="5103663"/>
            <a:ext cx="9144000" cy="175432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The beginning of the gospel of Jesus Christ, </a:t>
            </a:r>
            <a:r>
              <a:rPr lang="en-US" sz="3600" b="0" i="0" dirty="0">
                <a:solidFill>
                  <a:srgbClr val="001320"/>
                </a:solidFill>
                <a:effectLst/>
                <a:highlight>
                  <a:srgbClr val="FFFF00"/>
                </a:highlight>
                <a:latin typeface="Abadi" panose="020B0604020104020204" pitchFamily="34" charset="0"/>
              </a:rPr>
              <a:t>the Son of God</a:t>
            </a:r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.</a:t>
            </a:r>
          </a:p>
          <a:p>
            <a:pPr algn="ctr"/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Mark 1:1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good news.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5CD16A-6326-4766-9F6B-8BB8895B3965}"/>
              </a:ext>
            </a:extLst>
          </p:cNvPr>
          <p:cNvSpPr txBox="1"/>
          <p:nvPr/>
        </p:nvSpPr>
        <p:spPr>
          <a:xfrm>
            <a:off x="-20" y="707886"/>
            <a:ext cx="4971245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Son of God.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7CFCD9-9305-483F-BCAA-CD988D7BCAD6}"/>
              </a:ext>
            </a:extLst>
          </p:cNvPr>
          <p:cNvSpPr txBox="1"/>
          <p:nvPr/>
        </p:nvSpPr>
        <p:spPr>
          <a:xfrm>
            <a:off x="-20" y="2219407"/>
            <a:ext cx="9143999" cy="2062103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And the unclean spirits, whenever they saw Him, fell down before Him and cried out, saying, </a:t>
            </a:r>
          </a:p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“You are </a:t>
            </a:r>
            <a:r>
              <a:rPr lang="en-US" sz="3200" b="1" i="0" dirty="0">
                <a:solidFill>
                  <a:srgbClr val="FFFF00"/>
                </a:solidFill>
                <a:effectLst/>
                <a:highlight>
                  <a:srgbClr val="000000"/>
                </a:highlight>
                <a:latin typeface="system-ui"/>
              </a:rPr>
              <a:t>the Son of God</a:t>
            </a:r>
            <a:r>
              <a:rPr lang="en-US" sz="3200" b="0" i="0" dirty="0">
                <a:solidFill>
                  <a:srgbClr val="FFFF00"/>
                </a:solidFill>
                <a:effectLst/>
                <a:latin typeface="system-ui"/>
              </a:rPr>
              <a:t>.”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system-ui"/>
              </a:rPr>
              <a:t>Mark 3:11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05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1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-41" y="5103663"/>
            <a:ext cx="9144000" cy="175432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The beginning of the gospel of Jesus Christ, </a:t>
            </a:r>
            <a:r>
              <a:rPr lang="en-US" sz="3600" b="0" i="0" dirty="0">
                <a:solidFill>
                  <a:srgbClr val="001320"/>
                </a:solidFill>
                <a:effectLst/>
                <a:highlight>
                  <a:srgbClr val="FFFF00"/>
                </a:highlight>
                <a:latin typeface="Abadi" panose="020B0604020104020204" pitchFamily="34" charset="0"/>
              </a:rPr>
              <a:t>the Son of God</a:t>
            </a:r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.</a:t>
            </a:r>
          </a:p>
          <a:p>
            <a:pPr algn="ctr"/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Mark 1:1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good news.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5CD16A-6326-4766-9F6B-8BB8895B3965}"/>
              </a:ext>
            </a:extLst>
          </p:cNvPr>
          <p:cNvSpPr txBox="1"/>
          <p:nvPr/>
        </p:nvSpPr>
        <p:spPr>
          <a:xfrm>
            <a:off x="-20" y="707886"/>
            <a:ext cx="4971245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Son of God.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7CFCD9-9305-483F-BCAA-CD988D7BCAD6}"/>
              </a:ext>
            </a:extLst>
          </p:cNvPr>
          <p:cNvSpPr txBox="1"/>
          <p:nvPr/>
        </p:nvSpPr>
        <p:spPr>
          <a:xfrm>
            <a:off x="-20" y="2219407"/>
            <a:ext cx="9143999" cy="2062103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So when the centurion, who stood opposite Him, saw that He cried out like this and breathed His last, he said, “Truly this Man was </a:t>
            </a:r>
            <a:r>
              <a:rPr lang="en-US" sz="3200" b="1" i="0" dirty="0">
                <a:solidFill>
                  <a:srgbClr val="FFFF00"/>
                </a:solidFill>
                <a:effectLst/>
                <a:highlight>
                  <a:srgbClr val="000000"/>
                </a:highlight>
                <a:latin typeface="system-ui"/>
              </a:rPr>
              <a:t>the Son of God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!”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system-ui"/>
              </a:rPr>
              <a:t>Mark 15:39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13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1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-41" y="5103663"/>
            <a:ext cx="9144000" cy="175432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The beginning of the gospel of Jesus Christ, </a:t>
            </a:r>
            <a:r>
              <a:rPr lang="en-US" sz="3600" b="0" i="0" dirty="0">
                <a:solidFill>
                  <a:srgbClr val="001320"/>
                </a:solidFill>
                <a:effectLst/>
                <a:highlight>
                  <a:srgbClr val="FFFF00"/>
                </a:highlight>
                <a:latin typeface="Abadi" panose="020B0604020104020204" pitchFamily="34" charset="0"/>
              </a:rPr>
              <a:t>the Son of God</a:t>
            </a:r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.</a:t>
            </a:r>
          </a:p>
          <a:p>
            <a:pPr algn="ctr"/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Mark 1:1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good news.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5CD16A-6326-4766-9F6B-8BB8895B3965}"/>
              </a:ext>
            </a:extLst>
          </p:cNvPr>
          <p:cNvSpPr txBox="1"/>
          <p:nvPr/>
        </p:nvSpPr>
        <p:spPr>
          <a:xfrm>
            <a:off x="-20" y="707886"/>
            <a:ext cx="4971245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Son of God.</a:t>
            </a:r>
          </a:p>
        </p:txBody>
      </p:sp>
    </p:spTree>
    <p:extLst>
      <p:ext uri="{BB962C8B-B14F-4D97-AF65-F5344CB8AC3E}">
        <p14:creationId xmlns:p14="http://schemas.microsoft.com/office/powerpoint/2010/main" val="2909781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1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-41" y="5103663"/>
            <a:ext cx="9144000" cy="175432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The beginning of the gospel of Jesus Christ, the Son of God.</a:t>
            </a:r>
          </a:p>
          <a:p>
            <a:pPr algn="ctr"/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Mark 1:1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good news.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5CD16A-6326-4766-9F6B-8BB8895B3965}"/>
              </a:ext>
            </a:extLst>
          </p:cNvPr>
          <p:cNvSpPr txBox="1"/>
          <p:nvPr/>
        </p:nvSpPr>
        <p:spPr>
          <a:xfrm>
            <a:off x="-20" y="707886"/>
            <a:ext cx="4971245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Son of God.</a:t>
            </a:r>
          </a:p>
        </p:txBody>
      </p:sp>
    </p:spTree>
    <p:extLst>
      <p:ext uri="{BB962C8B-B14F-4D97-AF65-F5344CB8AC3E}">
        <p14:creationId xmlns:p14="http://schemas.microsoft.com/office/powerpoint/2010/main" val="2952805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5103663"/>
            <a:ext cx="9144000" cy="175432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The beginning of the gospel of Jesus Christ, the Son of God.</a:t>
            </a:r>
          </a:p>
          <a:p>
            <a:pPr algn="ctr"/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Mark 1:1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8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5103663"/>
            <a:ext cx="9144000" cy="175432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The beginning of </a:t>
            </a:r>
            <a:r>
              <a:rPr lang="en-US" sz="3600" b="0" i="0" dirty="0">
                <a:solidFill>
                  <a:srgbClr val="001320"/>
                </a:solidFill>
                <a:effectLst/>
                <a:highlight>
                  <a:srgbClr val="FFFF00"/>
                </a:highlight>
                <a:latin typeface="Abadi" panose="020B0604020104020204" pitchFamily="34" charset="0"/>
              </a:rPr>
              <a:t>the gospel of Jesus Christ</a:t>
            </a:r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, the Son of God.</a:t>
            </a:r>
          </a:p>
          <a:p>
            <a:pPr algn="ctr"/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Mark 1:1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good news.</a:t>
            </a:r>
          </a:p>
        </p:txBody>
      </p:sp>
    </p:spTree>
    <p:extLst>
      <p:ext uri="{BB962C8B-B14F-4D97-AF65-F5344CB8AC3E}">
        <p14:creationId xmlns:p14="http://schemas.microsoft.com/office/powerpoint/2010/main" val="353018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5103663"/>
            <a:ext cx="9144000" cy="175432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The beginning of </a:t>
            </a:r>
            <a:r>
              <a:rPr lang="en-US" sz="3600" b="0" i="0" dirty="0">
                <a:solidFill>
                  <a:srgbClr val="001320"/>
                </a:solidFill>
                <a:effectLst/>
                <a:highlight>
                  <a:srgbClr val="FFFF00"/>
                </a:highlight>
                <a:latin typeface="Abadi" panose="020B0604020104020204" pitchFamily="34" charset="0"/>
              </a:rPr>
              <a:t>the gospel of Jesus Christ</a:t>
            </a:r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, the Son of God.</a:t>
            </a:r>
          </a:p>
          <a:p>
            <a:pPr algn="ctr"/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Mark 1:1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good news.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40F658-3619-4106-A869-E7FC0D6D6E0B}"/>
              </a:ext>
            </a:extLst>
          </p:cNvPr>
          <p:cNvSpPr txBox="1"/>
          <p:nvPr/>
        </p:nvSpPr>
        <p:spPr>
          <a:xfrm>
            <a:off x="61165" y="1754337"/>
            <a:ext cx="9021650" cy="255454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Now after John was arrested, Jesus came into Galilee, proclaiming 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the gospel </a:t>
            </a:r>
            <a:r>
              <a:rPr lang="en-US" sz="3200" i="0" dirty="0">
                <a:solidFill>
                  <a:schemeClr val="bg1"/>
                </a:solidFill>
                <a:effectLst/>
                <a:latin typeface="system-ui"/>
              </a:rPr>
              <a:t>of God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, and saying, “The time is fulfilled, and the kingdom of God is at hand;</a:t>
            </a:r>
            <a:r>
              <a:rPr lang="en-US" sz="3200" baseline="300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repent and believe in </a:t>
            </a:r>
            <a:r>
              <a:rPr lang="en-US" sz="3200" b="1" i="0" dirty="0">
                <a:solidFill>
                  <a:srgbClr val="FFFF00"/>
                </a:solidFill>
                <a:effectLst/>
                <a:highlight>
                  <a:srgbClr val="000000"/>
                </a:highlight>
                <a:latin typeface="system-ui"/>
              </a:rPr>
              <a:t>the gospel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.”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system-ui"/>
              </a:rPr>
              <a:t>Mark 1:14-15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27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5103663"/>
            <a:ext cx="9144000" cy="175432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The beginning of </a:t>
            </a:r>
            <a:r>
              <a:rPr lang="en-US" sz="3600" b="0" i="0" dirty="0">
                <a:solidFill>
                  <a:srgbClr val="001320"/>
                </a:solidFill>
                <a:effectLst/>
                <a:highlight>
                  <a:srgbClr val="FFFF00"/>
                </a:highlight>
                <a:latin typeface="Abadi" panose="020B0604020104020204" pitchFamily="34" charset="0"/>
              </a:rPr>
              <a:t>the gospel of Jesus Christ</a:t>
            </a:r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, the Son of God.</a:t>
            </a:r>
          </a:p>
          <a:p>
            <a:pPr algn="ctr"/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Mark 1:1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good news.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40F658-3619-4106-A869-E7FC0D6D6E0B}"/>
              </a:ext>
            </a:extLst>
          </p:cNvPr>
          <p:cNvSpPr txBox="1"/>
          <p:nvPr/>
        </p:nvSpPr>
        <p:spPr>
          <a:xfrm>
            <a:off x="829062" y="1651306"/>
            <a:ext cx="7485855" cy="2062103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For whoever would save his life</a:t>
            </a:r>
            <a:r>
              <a:rPr lang="en-US" sz="3200" baseline="30000" dirty="0">
                <a:solidFill>
                  <a:schemeClr val="bg1"/>
                </a:solidFill>
                <a:latin typeface="system-ui"/>
              </a:rPr>
              <a:t> 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will lose it, but whoever loses his life for my sake and </a:t>
            </a:r>
            <a:r>
              <a:rPr lang="en-US" sz="3200" b="1" i="0" dirty="0">
                <a:solidFill>
                  <a:srgbClr val="FFFF00"/>
                </a:solidFill>
                <a:effectLst/>
                <a:highlight>
                  <a:srgbClr val="000000"/>
                </a:highlight>
                <a:latin typeface="system-ui"/>
              </a:rPr>
              <a:t>the gospel's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will save it.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system-ui"/>
              </a:rPr>
              <a:t>Mark 8:35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66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5103663"/>
            <a:ext cx="9144000" cy="175432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The beginning of </a:t>
            </a:r>
            <a:r>
              <a:rPr lang="en-US" sz="3600" b="0" i="0" dirty="0">
                <a:solidFill>
                  <a:srgbClr val="001320"/>
                </a:solidFill>
                <a:effectLst/>
                <a:highlight>
                  <a:srgbClr val="FFFF00"/>
                </a:highlight>
                <a:latin typeface="Abadi" panose="020B0604020104020204" pitchFamily="34" charset="0"/>
              </a:rPr>
              <a:t>the gospel of Jesus Christ</a:t>
            </a:r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, the Son of God.</a:t>
            </a:r>
          </a:p>
          <a:p>
            <a:pPr algn="ctr"/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Mark 1:1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Jesus is good news.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40F658-3619-4106-A869-E7FC0D6D6E0B}"/>
              </a:ext>
            </a:extLst>
          </p:cNvPr>
          <p:cNvSpPr txBox="1"/>
          <p:nvPr/>
        </p:nvSpPr>
        <p:spPr>
          <a:xfrm>
            <a:off x="51515" y="810185"/>
            <a:ext cx="9040949" cy="4031873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Jesus said, “Truly, I say to you, there is no one who has left house or brothers or sisters or mother or father or children or lands, for my sake and for        </a:t>
            </a:r>
            <a:r>
              <a:rPr lang="en-US" sz="3200" b="1" i="0" dirty="0">
                <a:solidFill>
                  <a:srgbClr val="FFFF00"/>
                </a:solidFill>
                <a:effectLst/>
                <a:highlight>
                  <a:srgbClr val="000000"/>
                </a:highlight>
                <a:latin typeface="system-ui"/>
              </a:rPr>
              <a:t>the gospel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, who will not receive a hundredfold now in this time, houses and brothers and sisters and mothers and children and lands, with persecutions, and in the age to come eternal life.”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system-ui"/>
              </a:rPr>
              <a:t>Mark 10:29-30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20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5103663"/>
            <a:ext cx="9144000" cy="175432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The beginning of </a:t>
            </a:r>
            <a:r>
              <a:rPr lang="en-US" sz="3600" b="0" i="0" dirty="0">
                <a:solidFill>
                  <a:srgbClr val="001320"/>
                </a:solidFill>
                <a:effectLst/>
                <a:highlight>
                  <a:srgbClr val="FFFF00"/>
                </a:highlight>
                <a:latin typeface="Abadi" panose="020B0604020104020204" pitchFamily="34" charset="0"/>
              </a:rPr>
              <a:t>the gospel of Jesus Christ</a:t>
            </a:r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, the Son of God.</a:t>
            </a:r>
          </a:p>
          <a:p>
            <a:pPr algn="ctr"/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Mark 1:1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good news.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40F658-3619-4106-A869-E7FC0D6D6E0B}"/>
              </a:ext>
            </a:extLst>
          </p:cNvPr>
          <p:cNvSpPr txBox="1"/>
          <p:nvPr/>
        </p:nvSpPr>
        <p:spPr>
          <a:xfrm>
            <a:off x="746974" y="1859340"/>
            <a:ext cx="7122017" cy="156966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i="0" dirty="0">
                <a:solidFill>
                  <a:schemeClr val="bg1"/>
                </a:solidFill>
                <a:effectLst/>
                <a:latin typeface="system-ui"/>
              </a:rPr>
              <a:t>And</a:t>
            </a:r>
            <a:r>
              <a:rPr lang="en-US" sz="3200" b="1" i="0" dirty="0">
                <a:solidFill>
                  <a:schemeClr val="bg1"/>
                </a:solidFill>
                <a:effectLst/>
                <a:latin typeface="system-ui"/>
              </a:rPr>
              <a:t> </a:t>
            </a:r>
            <a:r>
              <a:rPr lang="en-US" sz="3200" b="1" i="0" dirty="0">
                <a:solidFill>
                  <a:srgbClr val="FFFF00"/>
                </a:solidFill>
                <a:effectLst/>
                <a:highlight>
                  <a:srgbClr val="000000"/>
                </a:highlight>
                <a:latin typeface="system-ui"/>
              </a:rPr>
              <a:t>the gospel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must first be proclaimed to all nations.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system-ui"/>
              </a:rPr>
              <a:t>Mark 13:10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71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5103663"/>
            <a:ext cx="9144000" cy="175432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The beginning of </a:t>
            </a:r>
            <a:r>
              <a:rPr lang="en-US" sz="3600" b="0" i="0" dirty="0">
                <a:solidFill>
                  <a:srgbClr val="001320"/>
                </a:solidFill>
                <a:effectLst/>
                <a:highlight>
                  <a:srgbClr val="FFFF00"/>
                </a:highlight>
                <a:latin typeface="Abadi" panose="020B0604020104020204" pitchFamily="34" charset="0"/>
              </a:rPr>
              <a:t>the gospel of Jesus Christ</a:t>
            </a:r>
            <a:r>
              <a:rPr lang="en-US" sz="3600" b="0" i="0" dirty="0">
                <a:solidFill>
                  <a:srgbClr val="001320"/>
                </a:solidFill>
                <a:effectLst/>
                <a:latin typeface="Abadi" panose="020B0604020104020204" pitchFamily="34" charset="0"/>
              </a:rPr>
              <a:t>, the Son of God.</a:t>
            </a:r>
          </a:p>
          <a:p>
            <a:pPr algn="ctr"/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Mark 1:1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good news.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40F658-3619-4106-A869-E7FC0D6D6E0B}"/>
              </a:ext>
            </a:extLst>
          </p:cNvPr>
          <p:cNvSpPr txBox="1"/>
          <p:nvPr/>
        </p:nvSpPr>
        <p:spPr>
          <a:xfrm>
            <a:off x="631054" y="1754337"/>
            <a:ext cx="7881871" cy="2062103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And truly, I say to you, wherever </a:t>
            </a:r>
            <a:r>
              <a:rPr lang="en-US" sz="3200" b="1" i="0" dirty="0">
                <a:solidFill>
                  <a:srgbClr val="FFFF00"/>
                </a:solidFill>
                <a:effectLst/>
                <a:highlight>
                  <a:srgbClr val="000000"/>
                </a:highlight>
                <a:latin typeface="system-ui"/>
              </a:rPr>
              <a:t>the gospel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is proclaimed in the whole world, what she has done will be told in memory of her.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system-ui"/>
              </a:rPr>
              <a:t>Mark 14:9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29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dornVTI">
  <a:themeElements>
    <a:clrScheme name="GC1">
      <a:dk1>
        <a:sysClr val="windowText" lastClr="000000"/>
      </a:dk1>
      <a:lt1>
        <a:sysClr val="window" lastClr="FFFFFF"/>
      </a:lt1>
      <a:dk2>
        <a:srgbClr val="2C2830"/>
      </a:dk2>
      <a:lt2>
        <a:srgbClr val="E0DCE1"/>
      </a:lt2>
      <a:accent1>
        <a:srgbClr val="908193"/>
      </a:accent1>
      <a:accent2>
        <a:srgbClr val="A08889"/>
      </a:accent2>
      <a:accent3>
        <a:srgbClr val="B48C7E"/>
      </a:accent3>
      <a:accent4>
        <a:srgbClr val="809C9B"/>
      </a:accent4>
      <a:accent5>
        <a:srgbClr val="899F91"/>
      </a:accent5>
      <a:accent6>
        <a:srgbClr val="728274"/>
      </a:accent6>
      <a:hlink>
        <a:srgbClr val="837585"/>
      </a:hlink>
      <a:folHlink>
        <a:srgbClr val="677E83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</TotalTime>
  <Words>1084</Words>
  <Application>Microsoft Office PowerPoint</Application>
  <PresentationFormat>On-screen Show (4:3)</PresentationFormat>
  <Paragraphs>107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Abadi</vt:lpstr>
      <vt:lpstr>Arial</vt:lpstr>
      <vt:lpstr>Bembo</vt:lpstr>
      <vt:lpstr>system-ui</vt:lpstr>
      <vt:lpstr>AdornVTI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Eastview Church</dc:creator>
  <cp:lastModifiedBy>Eastview Church</cp:lastModifiedBy>
  <cp:revision>6</cp:revision>
  <dcterms:created xsi:type="dcterms:W3CDTF">2021-10-05T19:10:02Z</dcterms:created>
  <dcterms:modified xsi:type="dcterms:W3CDTF">2021-10-15T17:38:39Z</dcterms:modified>
</cp:coreProperties>
</file>