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56" r:id="rId3"/>
    <p:sldId id="257" r:id="rId4"/>
    <p:sldId id="258" r:id="rId5"/>
    <p:sldId id="259" r:id="rId6"/>
    <p:sldId id="260" r:id="rId7"/>
    <p:sldId id="261" r:id="rId8"/>
    <p:sldId id="262" r:id="rId9"/>
    <p:sldId id="263" r:id="rId10"/>
    <p:sldId id="278" r:id="rId11"/>
    <p:sldId id="264" r:id="rId12"/>
    <p:sldId id="266" r:id="rId13"/>
    <p:sldId id="267" r:id="rId14"/>
    <p:sldId id="268" r:id="rId15"/>
    <p:sldId id="269" r:id="rId16"/>
    <p:sldId id="270" r:id="rId17"/>
    <p:sldId id="271" r:id="rId18"/>
    <p:sldId id="272" r:id="rId19"/>
    <p:sldId id="273" r:id="rId20"/>
    <p:sldId id="279" r:id="rId21"/>
    <p:sldId id="275"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4660"/>
  </p:normalViewPr>
  <p:slideViewPr>
    <p:cSldViewPr snapToGrid="0">
      <p:cViewPr varScale="1">
        <p:scale>
          <a:sx n="78" d="100"/>
          <a:sy n="78" d="100"/>
        </p:scale>
        <p:origin x="120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8B5C5C5-0BD3-489F-B488-6F27BB78B3AE}" type="datetimeFigureOut">
              <a:rPr lang="en-US" smtClean="0"/>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A4A7C-BE7D-409E-9725-AA3967A8814B}" type="slidenum">
              <a:rPr lang="en-US" smtClean="0"/>
              <a:t>‹#›</a:t>
            </a:fld>
            <a:endParaRPr lang="en-US"/>
          </a:p>
        </p:txBody>
      </p:sp>
    </p:spTree>
    <p:extLst>
      <p:ext uri="{BB962C8B-B14F-4D97-AF65-F5344CB8AC3E}">
        <p14:creationId xmlns:p14="http://schemas.microsoft.com/office/powerpoint/2010/main" val="39397111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B5C5C5-0BD3-489F-B488-6F27BB78B3AE}" type="datetimeFigureOut">
              <a:rPr lang="en-US" smtClean="0"/>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A4A7C-BE7D-409E-9725-AA3967A8814B}" type="slidenum">
              <a:rPr lang="en-US" smtClean="0"/>
              <a:t>‹#›</a:t>
            </a:fld>
            <a:endParaRPr lang="en-US"/>
          </a:p>
        </p:txBody>
      </p:sp>
    </p:spTree>
    <p:extLst>
      <p:ext uri="{BB962C8B-B14F-4D97-AF65-F5344CB8AC3E}">
        <p14:creationId xmlns:p14="http://schemas.microsoft.com/office/powerpoint/2010/main" val="12301886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B5C5C5-0BD3-489F-B488-6F27BB78B3AE}" type="datetimeFigureOut">
              <a:rPr lang="en-US" smtClean="0"/>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A4A7C-BE7D-409E-9725-AA3967A8814B}" type="slidenum">
              <a:rPr lang="en-US" smtClean="0"/>
              <a:t>‹#›</a:t>
            </a:fld>
            <a:endParaRPr lang="en-US"/>
          </a:p>
        </p:txBody>
      </p:sp>
    </p:spTree>
    <p:extLst>
      <p:ext uri="{BB962C8B-B14F-4D97-AF65-F5344CB8AC3E}">
        <p14:creationId xmlns:p14="http://schemas.microsoft.com/office/powerpoint/2010/main" val="10448534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B5C5C5-0BD3-489F-B488-6F27BB78B3AE}" type="datetimeFigureOut">
              <a:rPr lang="en-US" smtClean="0"/>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A4A7C-BE7D-409E-9725-AA3967A8814B}" type="slidenum">
              <a:rPr lang="en-US" smtClean="0"/>
              <a:t>‹#›</a:t>
            </a:fld>
            <a:endParaRPr lang="en-US"/>
          </a:p>
        </p:txBody>
      </p:sp>
    </p:spTree>
    <p:extLst>
      <p:ext uri="{BB962C8B-B14F-4D97-AF65-F5344CB8AC3E}">
        <p14:creationId xmlns:p14="http://schemas.microsoft.com/office/powerpoint/2010/main" val="870905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B5C5C5-0BD3-489F-B488-6F27BB78B3AE}" type="datetimeFigureOut">
              <a:rPr lang="en-US" smtClean="0"/>
              <a:t>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0A4A7C-BE7D-409E-9725-AA3967A8814B}" type="slidenum">
              <a:rPr lang="en-US" smtClean="0"/>
              <a:t>‹#›</a:t>
            </a:fld>
            <a:endParaRPr lang="en-US"/>
          </a:p>
        </p:txBody>
      </p:sp>
    </p:spTree>
    <p:extLst>
      <p:ext uri="{BB962C8B-B14F-4D97-AF65-F5344CB8AC3E}">
        <p14:creationId xmlns:p14="http://schemas.microsoft.com/office/powerpoint/2010/main" val="39537283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B5C5C5-0BD3-489F-B488-6F27BB78B3AE}" type="datetimeFigureOut">
              <a:rPr lang="en-US" smtClean="0"/>
              <a:t>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A4A7C-BE7D-409E-9725-AA3967A8814B}" type="slidenum">
              <a:rPr lang="en-US" smtClean="0"/>
              <a:t>‹#›</a:t>
            </a:fld>
            <a:endParaRPr lang="en-US"/>
          </a:p>
        </p:txBody>
      </p:sp>
    </p:spTree>
    <p:extLst>
      <p:ext uri="{BB962C8B-B14F-4D97-AF65-F5344CB8AC3E}">
        <p14:creationId xmlns:p14="http://schemas.microsoft.com/office/powerpoint/2010/main" val="40360653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B5C5C5-0BD3-489F-B488-6F27BB78B3AE}" type="datetimeFigureOut">
              <a:rPr lang="en-US" smtClean="0"/>
              <a:t>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0A4A7C-BE7D-409E-9725-AA3967A8814B}" type="slidenum">
              <a:rPr lang="en-US" smtClean="0"/>
              <a:t>‹#›</a:t>
            </a:fld>
            <a:endParaRPr lang="en-US"/>
          </a:p>
        </p:txBody>
      </p:sp>
    </p:spTree>
    <p:extLst>
      <p:ext uri="{BB962C8B-B14F-4D97-AF65-F5344CB8AC3E}">
        <p14:creationId xmlns:p14="http://schemas.microsoft.com/office/powerpoint/2010/main" val="31936129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B5C5C5-0BD3-489F-B488-6F27BB78B3AE}" type="datetimeFigureOut">
              <a:rPr lang="en-US" smtClean="0"/>
              <a:t>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0A4A7C-BE7D-409E-9725-AA3967A8814B}" type="slidenum">
              <a:rPr lang="en-US" smtClean="0"/>
              <a:t>‹#›</a:t>
            </a:fld>
            <a:endParaRPr lang="en-US"/>
          </a:p>
        </p:txBody>
      </p:sp>
    </p:spTree>
    <p:extLst>
      <p:ext uri="{BB962C8B-B14F-4D97-AF65-F5344CB8AC3E}">
        <p14:creationId xmlns:p14="http://schemas.microsoft.com/office/powerpoint/2010/main" val="25432385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B5C5C5-0BD3-489F-B488-6F27BB78B3AE}" type="datetimeFigureOut">
              <a:rPr lang="en-US" smtClean="0"/>
              <a:t>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0A4A7C-BE7D-409E-9725-AA3967A8814B}" type="slidenum">
              <a:rPr lang="en-US" smtClean="0"/>
              <a:t>‹#›</a:t>
            </a:fld>
            <a:endParaRPr lang="en-US"/>
          </a:p>
        </p:txBody>
      </p:sp>
    </p:spTree>
    <p:extLst>
      <p:ext uri="{BB962C8B-B14F-4D97-AF65-F5344CB8AC3E}">
        <p14:creationId xmlns:p14="http://schemas.microsoft.com/office/powerpoint/2010/main" val="13308187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B5C5C5-0BD3-489F-B488-6F27BB78B3AE}" type="datetimeFigureOut">
              <a:rPr lang="en-US" smtClean="0"/>
              <a:t>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A4A7C-BE7D-409E-9725-AA3967A8814B}" type="slidenum">
              <a:rPr lang="en-US" smtClean="0"/>
              <a:t>‹#›</a:t>
            </a:fld>
            <a:endParaRPr lang="en-US"/>
          </a:p>
        </p:txBody>
      </p:sp>
    </p:spTree>
    <p:extLst>
      <p:ext uri="{BB962C8B-B14F-4D97-AF65-F5344CB8AC3E}">
        <p14:creationId xmlns:p14="http://schemas.microsoft.com/office/powerpoint/2010/main" val="29297396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B5C5C5-0BD3-489F-B488-6F27BB78B3AE}" type="datetimeFigureOut">
              <a:rPr lang="en-US" smtClean="0"/>
              <a:t>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0A4A7C-BE7D-409E-9725-AA3967A8814B}" type="slidenum">
              <a:rPr lang="en-US" smtClean="0"/>
              <a:t>‹#›</a:t>
            </a:fld>
            <a:endParaRPr lang="en-US"/>
          </a:p>
        </p:txBody>
      </p:sp>
    </p:spTree>
    <p:extLst>
      <p:ext uri="{BB962C8B-B14F-4D97-AF65-F5344CB8AC3E}">
        <p14:creationId xmlns:p14="http://schemas.microsoft.com/office/powerpoint/2010/main" val="3053819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B5C5C5-0BD3-489F-B488-6F27BB78B3AE}" type="datetimeFigureOut">
              <a:rPr lang="en-US" smtClean="0"/>
              <a:t>1/8/2021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0A4A7C-BE7D-409E-9725-AA3967A8814B}" type="slidenum">
              <a:rPr lang="en-US" smtClean="0"/>
              <a:t>‹#›</a:t>
            </a:fld>
            <a:endParaRPr lang="en-US"/>
          </a:p>
        </p:txBody>
      </p:sp>
    </p:spTree>
    <p:extLst>
      <p:ext uri="{BB962C8B-B14F-4D97-AF65-F5344CB8AC3E}">
        <p14:creationId xmlns:p14="http://schemas.microsoft.com/office/powerpoint/2010/main" val="858928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79140-C7E7-4FC8-8436-DC19CDE3AB3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4482C6-60FD-48DE-B9EC-0D545D9F0F1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843572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2" descr="A seedling growing out of a dirt mound&#10;&#10;Description automatically generated with medium confidence">
            <a:extLst>
              <a:ext uri="{FF2B5EF4-FFF2-40B4-BE49-F238E27FC236}">
                <a16:creationId xmlns:a16="http://schemas.microsoft.com/office/drawing/2014/main" id="{EA30E17C-6433-4F6B-9F02-F1DAD58E028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864"/>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43667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2" descr="A seedling growing out of a dirt mound&#10;&#10;Description automatically generated with medium confidence">
            <a:extLst>
              <a:ext uri="{FF2B5EF4-FFF2-40B4-BE49-F238E27FC236}">
                <a16:creationId xmlns:a16="http://schemas.microsoft.com/office/drawing/2014/main" id="{EA30E17C-6433-4F6B-9F02-F1DAD58E028B}"/>
              </a:ext>
            </a:extLst>
          </p:cNvPr>
          <p:cNvPicPr>
            <a:picLocks noGrp="1" noChangeAspect="1" noChangeArrowheads="1"/>
          </p:cNvPicPr>
          <p:nvPr>
            <p:ph idx="1"/>
          </p:nvPr>
        </p:nvPicPr>
        <p:blipFill rotWithShape="1">
          <a:blip r:embed="rId2">
            <a:extLst>
              <a:ext uri="{BEBA8EAE-BF5A-486C-A8C5-ECC9F3942E4B}">
                <a14:imgProps xmlns:a14="http://schemas.microsoft.com/office/drawing/2010/main">
                  <a14:imgLayer r:embed="rId3">
                    <a14:imgEffect>
                      <a14:artisticPencilGrayscale/>
                    </a14:imgEffect>
                  </a14:imgLayer>
                </a14:imgProps>
              </a:ext>
              <a:ext uri="{28A0092B-C50C-407E-A947-70E740481C1C}">
                <a14:useLocalDpi xmlns:a14="http://schemas.microsoft.com/office/drawing/2010/main" val="0"/>
              </a:ext>
            </a:extLst>
          </a:blip>
          <a:srcRect t="3864"/>
          <a:stretch/>
        </p:blipFill>
        <p:spPr bwMode="auto">
          <a:xfrm>
            <a:off x="-1123"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EB9D0AF-0B29-4075-80B4-551846FA7198}"/>
              </a:ext>
            </a:extLst>
          </p:cNvPr>
          <p:cNvSpPr txBox="1"/>
          <p:nvPr/>
        </p:nvSpPr>
        <p:spPr>
          <a:xfrm>
            <a:off x="0" y="0"/>
            <a:ext cx="6689188" cy="3539430"/>
          </a:xfrm>
          <a:custGeom>
            <a:avLst/>
            <a:gdLst>
              <a:gd name="connsiteX0" fmla="*/ 0 w 6689188"/>
              <a:gd name="connsiteY0" fmla="*/ 0 h 3539430"/>
              <a:gd name="connsiteX1" fmla="*/ 735811 w 6689188"/>
              <a:gd name="connsiteY1" fmla="*/ 0 h 3539430"/>
              <a:gd name="connsiteX2" fmla="*/ 1538513 w 6689188"/>
              <a:gd name="connsiteY2" fmla="*/ 0 h 3539430"/>
              <a:gd name="connsiteX3" fmla="*/ 2207432 w 6689188"/>
              <a:gd name="connsiteY3" fmla="*/ 0 h 3539430"/>
              <a:gd name="connsiteX4" fmla="*/ 2742567 w 6689188"/>
              <a:gd name="connsiteY4" fmla="*/ 0 h 3539430"/>
              <a:gd name="connsiteX5" fmla="*/ 3277702 w 6689188"/>
              <a:gd name="connsiteY5" fmla="*/ 0 h 3539430"/>
              <a:gd name="connsiteX6" fmla="*/ 4080405 w 6689188"/>
              <a:gd name="connsiteY6" fmla="*/ 0 h 3539430"/>
              <a:gd name="connsiteX7" fmla="*/ 4816215 w 6689188"/>
              <a:gd name="connsiteY7" fmla="*/ 0 h 3539430"/>
              <a:gd name="connsiteX8" fmla="*/ 5485134 w 6689188"/>
              <a:gd name="connsiteY8" fmla="*/ 0 h 3539430"/>
              <a:gd name="connsiteX9" fmla="*/ 6689188 w 6689188"/>
              <a:gd name="connsiteY9" fmla="*/ 0 h 3539430"/>
              <a:gd name="connsiteX10" fmla="*/ 6689188 w 6689188"/>
              <a:gd name="connsiteY10" fmla="*/ 519116 h 3539430"/>
              <a:gd name="connsiteX11" fmla="*/ 6689188 w 6689188"/>
              <a:gd name="connsiteY11" fmla="*/ 1038233 h 3539430"/>
              <a:gd name="connsiteX12" fmla="*/ 6689188 w 6689188"/>
              <a:gd name="connsiteY12" fmla="*/ 1557349 h 3539430"/>
              <a:gd name="connsiteX13" fmla="*/ 6689188 w 6689188"/>
              <a:gd name="connsiteY13" fmla="*/ 2182649 h 3539430"/>
              <a:gd name="connsiteX14" fmla="*/ 6689188 w 6689188"/>
              <a:gd name="connsiteY14" fmla="*/ 2843342 h 3539430"/>
              <a:gd name="connsiteX15" fmla="*/ 6689188 w 6689188"/>
              <a:gd name="connsiteY15" fmla="*/ 3539430 h 3539430"/>
              <a:gd name="connsiteX16" fmla="*/ 6020269 w 6689188"/>
              <a:gd name="connsiteY16" fmla="*/ 3539430 h 3539430"/>
              <a:gd name="connsiteX17" fmla="*/ 5418242 w 6689188"/>
              <a:gd name="connsiteY17" fmla="*/ 3539430 h 3539430"/>
              <a:gd name="connsiteX18" fmla="*/ 4749323 w 6689188"/>
              <a:gd name="connsiteY18" fmla="*/ 3539430 h 3539430"/>
              <a:gd name="connsiteX19" fmla="*/ 3946621 w 6689188"/>
              <a:gd name="connsiteY19" fmla="*/ 3539430 h 3539430"/>
              <a:gd name="connsiteX20" fmla="*/ 3143918 w 6689188"/>
              <a:gd name="connsiteY20" fmla="*/ 3539430 h 3539430"/>
              <a:gd name="connsiteX21" fmla="*/ 2341216 w 6689188"/>
              <a:gd name="connsiteY21" fmla="*/ 3539430 h 3539430"/>
              <a:gd name="connsiteX22" fmla="*/ 1872973 w 6689188"/>
              <a:gd name="connsiteY22" fmla="*/ 3539430 h 3539430"/>
              <a:gd name="connsiteX23" fmla="*/ 1337838 w 6689188"/>
              <a:gd name="connsiteY23" fmla="*/ 3539430 h 3539430"/>
              <a:gd name="connsiteX24" fmla="*/ 869594 w 6689188"/>
              <a:gd name="connsiteY24" fmla="*/ 3539430 h 3539430"/>
              <a:gd name="connsiteX25" fmla="*/ 0 w 6689188"/>
              <a:gd name="connsiteY25" fmla="*/ 3539430 h 3539430"/>
              <a:gd name="connsiteX26" fmla="*/ 0 w 6689188"/>
              <a:gd name="connsiteY26" fmla="*/ 3020314 h 3539430"/>
              <a:gd name="connsiteX27" fmla="*/ 0 w 6689188"/>
              <a:gd name="connsiteY27" fmla="*/ 2501197 h 3539430"/>
              <a:gd name="connsiteX28" fmla="*/ 0 w 6689188"/>
              <a:gd name="connsiteY28" fmla="*/ 1911292 h 3539430"/>
              <a:gd name="connsiteX29" fmla="*/ 0 w 6689188"/>
              <a:gd name="connsiteY29" fmla="*/ 1392176 h 3539430"/>
              <a:gd name="connsiteX30" fmla="*/ 0 w 6689188"/>
              <a:gd name="connsiteY30" fmla="*/ 873059 h 3539430"/>
              <a:gd name="connsiteX31" fmla="*/ 0 w 6689188"/>
              <a:gd name="connsiteY31" fmla="*/ 0 h 3539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689188" h="3539430" fill="none" extrusionOk="0">
                <a:moveTo>
                  <a:pt x="0" y="0"/>
                </a:moveTo>
                <a:cubicBezTo>
                  <a:pt x="346114" y="35751"/>
                  <a:pt x="471108" y="1711"/>
                  <a:pt x="735811" y="0"/>
                </a:cubicBezTo>
                <a:cubicBezTo>
                  <a:pt x="1000514" y="-1711"/>
                  <a:pt x="1178419" y="-31902"/>
                  <a:pt x="1538513" y="0"/>
                </a:cubicBezTo>
                <a:cubicBezTo>
                  <a:pt x="1898607" y="31902"/>
                  <a:pt x="2020399" y="-22515"/>
                  <a:pt x="2207432" y="0"/>
                </a:cubicBezTo>
                <a:cubicBezTo>
                  <a:pt x="2394465" y="22515"/>
                  <a:pt x="2477504" y="-6778"/>
                  <a:pt x="2742567" y="0"/>
                </a:cubicBezTo>
                <a:cubicBezTo>
                  <a:pt x="3007630" y="6778"/>
                  <a:pt x="3117410" y="16368"/>
                  <a:pt x="3277702" y="0"/>
                </a:cubicBezTo>
                <a:cubicBezTo>
                  <a:pt x="3437995" y="-16368"/>
                  <a:pt x="3901167" y="34490"/>
                  <a:pt x="4080405" y="0"/>
                </a:cubicBezTo>
                <a:cubicBezTo>
                  <a:pt x="4259643" y="-34490"/>
                  <a:pt x="4615603" y="15129"/>
                  <a:pt x="4816215" y="0"/>
                </a:cubicBezTo>
                <a:cubicBezTo>
                  <a:pt x="5016827" y="-15129"/>
                  <a:pt x="5175804" y="16984"/>
                  <a:pt x="5485134" y="0"/>
                </a:cubicBezTo>
                <a:cubicBezTo>
                  <a:pt x="5794464" y="-16984"/>
                  <a:pt x="6305824" y="36291"/>
                  <a:pt x="6689188" y="0"/>
                </a:cubicBezTo>
                <a:cubicBezTo>
                  <a:pt x="6673488" y="213398"/>
                  <a:pt x="6688709" y="263724"/>
                  <a:pt x="6689188" y="519116"/>
                </a:cubicBezTo>
                <a:cubicBezTo>
                  <a:pt x="6689667" y="774508"/>
                  <a:pt x="6705435" y="883467"/>
                  <a:pt x="6689188" y="1038233"/>
                </a:cubicBezTo>
                <a:cubicBezTo>
                  <a:pt x="6672941" y="1192999"/>
                  <a:pt x="6673668" y="1431198"/>
                  <a:pt x="6689188" y="1557349"/>
                </a:cubicBezTo>
                <a:cubicBezTo>
                  <a:pt x="6704708" y="1683500"/>
                  <a:pt x="6704597" y="2007267"/>
                  <a:pt x="6689188" y="2182649"/>
                </a:cubicBezTo>
                <a:cubicBezTo>
                  <a:pt x="6673779" y="2358031"/>
                  <a:pt x="6711781" y="2644282"/>
                  <a:pt x="6689188" y="2843342"/>
                </a:cubicBezTo>
                <a:cubicBezTo>
                  <a:pt x="6666595" y="3042402"/>
                  <a:pt x="6682134" y="3251566"/>
                  <a:pt x="6689188" y="3539430"/>
                </a:cubicBezTo>
                <a:cubicBezTo>
                  <a:pt x="6521085" y="3520274"/>
                  <a:pt x="6226567" y="3569621"/>
                  <a:pt x="6020269" y="3539430"/>
                </a:cubicBezTo>
                <a:cubicBezTo>
                  <a:pt x="5813971" y="3509239"/>
                  <a:pt x="5606353" y="3533183"/>
                  <a:pt x="5418242" y="3539430"/>
                </a:cubicBezTo>
                <a:cubicBezTo>
                  <a:pt x="5230131" y="3545677"/>
                  <a:pt x="5026684" y="3524089"/>
                  <a:pt x="4749323" y="3539430"/>
                </a:cubicBezTo>
                <a:cubicBezTo>
                  <a:pt x="4471962" y="3554771"/>
                  <a:pt x="4227166" y="3503640"/>
                  <a:pt x="3946621" y="3539430"/>
                </a:cubicBezTo>
                <a:cubicBezTo>
                  <a:pt x="3666076" y="3575220"/>
                  <a:pt x="3332962" y="3504852"/>
                  <a:pt x="3143918" y="3539430"/>
                </a:cubicBezTo>
                <a:cubicBezTo>
                  <a:pt x="2954874" y="3574008"/>
                  <a:pt x="2569462" y="3564008"/>
                  <a:pt x="2341216" y="3539430"/>
                </a:cubicBezTo>
                <a:cubicBezTo>
                  <a:pt x="2112970" y="3514852"/>
                  <a:pt x="2035171" y="3550388"/>
                  <a:pt x="1872973" y="3539430"/>
                </a:cubicBezTo>
                <a:cubicBezTo>
                  <a:pt x="1710775" y="3528472"/>
                  <a:pt x="1448527" y="3513127"/>
                  <a:pt x="1337838" y="3539430"/>
                </a:cubicBezTo>
                <a:cubicBezTo>
                  <a:pt x="1227150" y="3565733"/>
                  <a:pt x="1054556" y="3528732"/>
                  <a:pt x="869594" y="3539430"/>
                </a:cubicBezTo>
                <a:cubicBezTo>
                  <a:pt x="684632" y="3550128"/>
                  <a:pt x="398241" y="3507688"/>
                  <a:pt x="0" y="3539430"/>
                </a:cubicBezTo>
                <a:cubicBezTo>
                  <a:pt x="-1067" y="3407195"/>
                  <a:pt x="19855" y="3133972"/>
                  <a:pt x="0" y="3020314"/>
                </a:cubicBezTo>
                <a:cubicBezTo>
                  <a:pt x="-19855" y="2906656"/>
                  <a:pt x="-12491" y="2660210"/>
                  <a:pt x="0" y="2501197"/>
                </a:cubicBezTo>
                <a:cubicBezTo>
                  <a:pt x="12491" y="2342184"/>
                  <a:pt x="16130" y="2092579"/>
                  <a:pt x="0" y="1911292"/>
                </a:cubicBezTo>
                <a:cubicBezTo>
                  <a:pt x="-16130" y="1730006"/>
                  <a:pt x="-4280" y="1502312"/>
                  <a:pt x="0" y="1392176"/>
                </a:cubicBezTo>
                <a:cubicBezTo>
                  <a:pt x="4280" y="1282040"/>
                  <a:pt x="-21048" y="984346"/>
                  <a:pt x="0" y="873059"/>
                </a:cubicBezTo>
                <a:cubicBezTo>
                  <a:pt x="21048" y="761772"/>
                  <a:pt x="-26745" y="194027"/>
                  <a:pt x="0" y="0"/>
                </a:cubicBezTo>
                <a:close/>
              </a:path>
              <a:path w="6689188" h="3539430" stroke="0" extrusionOk="0">
                <a:moveTo>
                  <a:pt x="0" y="0"/>
                </a:moveTo>
                <a:cubicBezTo>
                  <a:pt x="204236" y="17827"/>
                  <a:pt x="321515" y="-15890"/>
                  <a:pt x="468243" y="0"/>
                </a:cubicBezTo>
                <a:cubicBezTo>
                  <a:pt x="614971" y="15890"/>
                  <a:pt x="863468" y="13627"/>
                  <a:pt x="1204054" y="0"/>
                </a:cubicBezTo>
                <a:cubicBezTo>
                  <a:pt x="1544640" y="-13627"/>
                  <a:pt x="1728701" y="-26341"/>
                  <a:pt x="1872973" y="0"/>
                </a:cubicBezTo>
                <a:cubicBezTo>
                  <a:pt x="2017245" y="26341"/>
                  <a:pt x="2175847" y="-24676"/>
                  <a:pt x="2408108" y="0"/>
                </a:cubicBezTo>
                <a:cubicBezTo>
                  <a:pt x="2640370" y="24676"/>
                  <a:pt x="2796850" y="-6772"/>
                  <a:pt x="3143918" y="0"/>
                </a:cubicBezTo>
                <a:cubicBezTo>
                  <a:pt x="3490986" y="6772"/>
                  <a:pt x="3674360" y="5252"/>
                  <a:pt x="3879729" y="0"/>
                </a:cubicBezTo>
                <a:cubicBezTo>
                  <a:pt x="4085098" y="-5252"/>
                  <a:pt x="4435503" y="-17826"/>
                  <a:pt x="4615540" y="0"/>
                </a:cubicBezTo>
                <a:cubicBezTo>
                  <a:pt x="4795577" y="17826"/>
                  <a:pt x="5003895" y="-24685"/>
                  <a:pt x="5150675" y="0"/>
                </a:cubicBezTo>
                <a:cubicBezTo>
                  <a:pt x="5297456" y="24685"/>
                  <a:pt x="5524510" y="-14074"/>
                  <a:pt x="5819594" y="0"/>
                </a:cubicBezTo>
                <a:cubicBezTo>
                  <a:pt x="6114678" y="14074"/>
                  <a:pt x="6318562" y="-30978"/>
                  <a:pt x="6689188" y="0"/>
                </a:cubicBezTo>
                <a:cubicBezTo>
                  <a:pt x="6689935" y="227268"/>
                  <a:pt x="6697336" y="340855"/>
                  <a:pt x="6689188" y="483722"/>
                </a:cubicBezTo>
                <a:cubicBezTo>
                  <a:pt x="6681040" y="626589"/>
                  <a:pt x="6694842" y="738646"/>
                  <a:pt x="6689188" y="967444"/>
                </a:cubicBezTo>
                <a:cubicBezTo>
                  <a:pt x="6683534" y="1196242"/>
                  <a:pt x="6697828" y="1320806"/>
                  <a:pt x="6689188" y="1628138"/>
                </a:cubicBezTo>
                <a:cubicBezTo>
                  <a:pt x="6680548" y="1935470"/>
                  <a:pt x="6672598" y="2008937"/>
                  <a:pt x="6689188" y="2218043"/>
                </a:cubicBezTo>
                <a:cubicBezTo>
                  <a:pt x="6705778" y="2427149"/>
                  <a:pt x="6664418" y="2586567"/>
                  <a:pt x="6689188" y="2807948"/>
                </a:cubicBezTo>
                <a:cubicBezTo>
                  <a:pt x="6713958" y="3029330"/>
                  <a:pt x="6700472" y="3181113"/>
                  <a:pt x="6689188" y="3539430"/>
                </a:cubicBezTo>
                <a:cubicBezTo>
                  <a:pt x="6437179" y="3549816"/>
                  <a:pt x="6172617" y="3562470"/>
                  <a:pt x="6020269" y="3539430"/>
                </a:cubicBezTo>
                <a:cubicBezTo>
                  <a:pt x="5867921" y="3516390"/>
                  <a:pt x="5557183" y="3516450"/>
                  <a:pt x="5217567" y="3539430"/>
                </a:cubicBezTo>
                <a:cubicBezTo>
                  <a:pt x="4877951" y="3562410"/>
                  <a:pt x="4869750" y="3526375"/>
                  <a:pt x="4749323" y="3539430"/>
                </a:cubicBezTo>
                <a:cubicBezTo>
                  <a:pt x="4628896" y="3552485"/>
                  <a:pt x="4252890" y="3507059"/>
                  <a:pt x="4080405" y="3539430"/>
                </a:cubicBezTo>
                <a:cubicBezTo>
                  <a:pt x="3907920" y="3571801"/>
                  <a:pt x="3619403" y="3557833"/>
                  <a:pt x="3277702" y="3539430"/>
                </a:cubicBezTo>
                <a:cubicBezTo>
                  <a:pt x="2936001" y="3521027"/>
                  <a:pt x="2776416" y="3553529"/>
                  <a:pt x="2541891" y="3539430"/>
                </a:cubicBezTo>
                <a:cubicBezTo>
                  <a:pt x="2307366" y="3525331"/>
                  <a:pt x="2013247" y="3566798"/>
                  <a:pt x="1806081" y="3539430"/>
                </a:cubicBezTo>
                <a:cubicBezTo>
                  <a:pt x="1598915" y="3512063"/>
                  <a:pt x="1261235" y="3547959"/>
                  <a:pt x="1070270" y="3539430"/>
                </a:cubicBezTo>
                <a:cubicBezTo>
                  <a:pt x="879305" y="3530901"/>
                  <a:pt x="219944" y="3543945"/>
                  <a:pt x="0" y="3539430"/>
                </a:cubicBezTo>
                <a:cubicBezTo>
                  <a:pt x="-15965" y="3310368"/>
                  <a:pt x="-22355" y="3191771"/>
                  <a:pt x="0" y="2878736"/>
                </a:cubicBezTo>
                <a:cubicBezTo>
                  <a:pt x="22355" y="2565701"/>
                  <a:pt x="19788" y="2613961"/>
                  <a:pt x="0" y="2395014"/>
                </a:cubicBezTo>
                <a:cubicBezTo>
                  <a:pt x="-19788" y="2176067"/>
                  <a:pt x="-22141" y="2151143"/>
                  <a:pt x="0" y="1911292"/>
                </a:cubicBezTo>
                <a:cubicBezTo>
                  <a:pt x="22141" y="1671441"/>
                  <a:pt x="24829" y="1500042"/>
                  <a:pt x="0" y="1356782"/>
                </a:cubicBezTo>
                <a:cubicBezTo>
                  <a:pt x="-24829" y="1213522"/>
                  <a:pt x="-3970" y="1029547"/>
                  <a:pt x="0" y="873059"/>
                </a:cubicBezTo>
                <a:cubicBezTo>
                  <a:pt x="3970" y="716571"/>
                  <a:pt x="-27496" y="217950"/>
                  <a:pt x="0" y="0"/>
                </a:cubicBezTo>
                <a:close/>
              </a:path>
            </a:pathLst>
          </a:custGeom>
          <a:solidFill>
            <a:srgbClr val="000000">
              <a:alpha val="50196"/>
            </a:srgbClr>
          </a:solidFill>
          <a:ln>
            <a:solidFill>
              <a:schemeClr val="tx1"/>
            </a:solidFill>
            <a:extLst>
              <a:ext uri="{C807C97D-BFC1-408E-A445-0C87EB9F89A2}">
                <ask:lineSketchStyleProps xmlns:ask="http://schemas.microsoft.com/office/drawing/2018/sketchyshapes" sd="1322441063">
                  <a:prstGeom prst="rect">
                    <a:avLst/>
                  </a:prstGeom>
                  <ask:type>
                    <ask:lineSketchFreehand/>
                  </ask:type>
                </ask:lineSketchStyleProps>
              </a:ext>
            </a:extLst>
          </a:ln>
        </p:spPr>
        <p:txBody>
          <a:bodyPr wrap="square">
            <a:spAutoFit/>
          </a:bodyPr>
          <a:lstStyle/>
          <a:p>
            <a:r>
              <a:rPr lang="en-US" sz="3200" b="0" dirty="0">
                <a:solidFill>
                  <a:schemeClr val="bg1"/>
                </a:solidFill>
                <a:effectLst/>
                <a:latin typeface="system-ui"/>
              </a:rPr>
              <a:t>So they ruthlessly made the people of Israel work as slaves and made their lives bitter with hard service, in mortar and brick, and in all kinds of work in the field. In all their work they ruthlessly made them work as slaves.</a:t>
            </a:r>
          </a:p>
          <a:p>
            <a:r>
              <a:rPr lang="en-US" sz="3200" dirty="0">
                <a:solidFill>
                  <a:schemeClr val="bg1"/>
                </a:solidFill>
                <a:latin typeface="system-ui"/>
              </a:rPr>
              <a:t>Exodus 1:13-14</a:t>
            </a:r>
            <a:endParaRPr lang="en-US" sz="3200" dirty="0">
              <a:solidFill>
                <a:schemeClr val="bg1"/>
              </a:solidFill>
            </a:endParaRPr>
          </a:p>
        </p:txBody>
      </p:sp>
    </p:spTree>
    <p:extLst>
      <p:ext uri="{BB962C8B-B14F-4D97-AF65-F5344CB8AC3E}">
        <p14:creationId xmlns:p14="http://schemas.microsoft.com/office/powerpoint/2010/main" val="29238455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2" descr="A seedling growing out of a dirt mound&#10;&#10;Description automatically generated with medium confidence">
            <a:extLst>
              <a:ext uri="{FF2B5EF4-FFF2-40B4-BE49-F238E27FC236}">
                <a16:creationId xmlns:a16="http://schemas.microsoft.com/office/drawing/2014/main" id="{EA30E17C-6433-4F6B-9F02-F1DAD58E028B}"/>
              </a:ext>
            </a:extLst>
          </p:cNvPr>
          <p:cNvPicPr>
            <a:picLocks noGrp="1" noChangeAspect="1" noChangeArrowheads="1"/>
          </p:cNvPicPr>
          <p:nvPr>
            <p:ph idx="1"/>
          </p:nvPr>
        </p:nvPicPr>
        <p:blipFill rotWithShape="1">
          <a:blip r:embed="rId2">
            <a:extLst>
              <a:ext uri="{BEBA8EAE-BF5A-486C-A8C5-ECC9F3942E4B}">
                <a14:imgProps xmlns:a14="http://schemas.microsoft.com/office/drawing/2010/main">
                  <a14:imgLayer r:embed="rId3">
                    <a14:imgEffect>
                      <a14:artisticPencilGrayscale/>
                    </a14:imgEffect>
                  </a14:imgLayer>
                </a14:imgProps>
              </a:ext>
              <a:ext uri="{28A0092B-C50C-407E-A947-70E740481C1C}">
                <a14:useLocalDpi xmlns:a14="http://schemas.microsoft.com/office/drawing/2010/main" val="0"/>
              </a:ext>
            </a:extLst>
          </a:blip>
          <a:srcRect t="3864"/>
          <a:stretch/>
        </p:blipFill>
        <p:spPr bwMode="auto">
          <a:xfrm>
            <a:off x="-1123"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94548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2" descr="A seedling growing out of a dirt mound&#10;&#10;Description automatically generated with medium confidence">
            <a:extLst>
              <a:ext uri="{FF2B5EF4-FFF2-40B4-BE49-F238E27FC236}">
                <a16:creationId xmlns:a16="http://schemas.microsoft.com/office/drawing/2014/main" id="{EA30E17C-6433-4F6B-9F02-F1DAD58E028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864"/>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5E4AD8A-822C-4A3A-99C8-C2FA4D0B2AFF}"/>
              </a:ext>
            </a:extLst>
          </p:cNvPr>
          <p:cNvSpPr txBox="1"/>
          <p:nvPr/>
        </p:nvSpPr>
        <p:spPr>
          <a:xfrm>
            <a:off x="-1" y="0"/>
            <a:ext cx="9144001" cy="4031873"/>
          </a:xfrm>
          <a:prstGeom prst="rect">
            <a:avLst/>
          </a:prstGeom>
          <a:solidFill>
            <a:srgbClr val="000000">
              <a:alpha val="45098"/>
            </a:srgbClr>
          </a:solidFill>
        </p:spPr>
        <p:txBody>
          <a:bodyPr wrap="square">
            <a:spAutoFit/>
          </a:bodyPr>
          <a:lstStyle/>
          <a:p>
            <a:r>
              <a:rPr lang="en-US" sz="3200" b="0" i="0" dirty="0">
                <a:solidFill>
                  <a:schemeClr val="bg1"/>
                </a:solidFill>
                <a:effectLst/>
                <a:latin typeface="system-ui"/>
              </a:rPr>
              <a:t>During those many days the king of Egypt died, and the people of Israel groaned because of their slavery and cried out for help. Their cry for rescue from slavery came up to God. And God heard their groaning, and God remembered his covenant with Abraham, with Isaac, and with Jacob. God saw the people of Israel—and God knew.</a:t>
            </a:r>
          </a:p>
          <a:p>
            <a:r>
              <a:rPr lang="en-US" sz="3200" dirty="0">
                <a:solidFill>
                  <a:schemeClr val="bg1"/>
                </a:solidFill>
                <a:latin typeface="system-ui"/>
              </a:rPr>
              <a:t>Exodus 2:23-25</a:t>
            </a:r>
            <a:endParaRPr lang="en-US" sz="3200" dirty="0">
              <a:solidFill>
                <a:schemeClr val="bg1"/>
              </a:solidFill>
            </a:endParaRPr>
          </a:p>
        </p:txBody>
      </p:sp>
    </p:spTree>
    <p:extLst>
      <p:ext uri="{BB962C8B-B14F-4D97-AF65-F5344CB8AC3E}">
        <p14:creationId xmlns:p14="http://schemas.microsoft.com/office/powerpoint/2010/main" val="3241627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2" descr="A seedling growing out of a dirt mound&#10;&#10;Description automatically generated with medium confidence">
            <a:extLst>
              <a:ext uri="{FF2B5EF4-FFF2-40B4-BE49-F238E27FC236}">
                <a16:creationId xmlns:a16="http://schemas.microsoft.com/office/drawing/2014/main" id="{EA30E17C-6433-4F6B-9F02-F1DAD58E028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864"/>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5E4AD8A-822C-4A3A-99C8-C2FA4D0B2AFF}"/>
              </a:ext>
            </a:extLst>
          </p:cNvPr>
          <p:cNvSpPr txBox="1"/>
          <p:nvPr/>
        </p:nvSpPr>
        <p:spPr>
          <a:xfrm>
            <a:off x="-1" y="0"/>
            <a:ext cx="9144001" cy="4031873"/>
          </a:xfrm>
          <a:prstGeom prst="rect">
            <a:avLst/>
          </a:prstGeom>
          <a:solidFill>
            <a:srgbClr val="000000">
              <a:alpha val="45098"/>
            </a:srgbClr>
          </a:solidFill>
        </p:spPr>
        <p:txBody>
          <a:bodyPr wrap="square">
            <a:spAutoFit/>
          </a:bodyPr>
          <a:lstStyle/>
          <a:p>
            <a:r>
              <a:rPr lang="en-US" sz="3200" b="1" i="0" baseline="30000" dirty="0">
                <a:solidFill>
                  <a:schemeClr val="bg1"/>
                </a:solidFill>
                <a:effectLst/>
                <a:latin typeface="system-ui"/>
              </a:rPr>
              <a:t> </a:t>
            </a:r>
            <a:r>
              <a:rPr lang="en-US" sz="3200" b="0" i="0" dirty="0">
                <a:solidFill>
                  <a:schemeClr val="bg1"/>
                </a:solidFill>
                <a:effectLst/>
                <a:latin typeface="system-ui"/>
              </a:rPr>
              <a:t>During those many days the king of Egypt died, and the people of Israel groaned because of their slavery and cried out for help. Their cry for rescue from slavery came up to God. And </a:t>
            </a:r>
            <a:r>
              <a:rPr lang="en-US" sz="3200" b="1" i="0" dirty="0">
                <a:solidFill>
                  <a:srgbClr val="FFFF00"/>
                </a:solidFill>
                <a:effectLst/>
                <a:latin typeface="system-ui"/>
              </a:rPr>
              <a:t>God heard </a:t>
            </a:r>
            <a:r>
              <a:rPr lang="en-US" sz="3200" b="0" i="0" dirty="0">
                <a:solidFill>
                  <a:schemeClr val="bg1"/>
                </a:solidFill>
                <a:effectLst/>
                <a:latin typeface="system-ui"/>
              </a:rPr>
              <a:t>their groaning, and </a:t>
            </a:r>
            <a:r>
              <a:rPr lang="en-US" sz="3200" b="1" i="0" dirty="0">
                <a:solidFill>
                  <a:srgbClr val="FFFF00"/>
                </a:solidFill>
                <a:effectLst/>
                <a:latin typeface="system-ui"/>
              </a:rPr>
              <a:t>God remembered </a:t>
            </a:r>
            <a:r>
              <a:rPr lang="en-US" sz="3200" b="0" i="0" dirty="0">
                <a:solidFill>
                  <a:schemeClr val="bg1"/>
                </a:solidFill>
                <a:effectLst/>
                <a:latin typeface="system-ui"/>
              </a:rPr>
              <a:t>his covenant with Abraham, with Isaac, and with Jacob. </a:t>
            </a:r>
            <a:r>
              <a:rPr lang="en-US" sz="3200" b="1" i="0" dirty="0">
                <a:solidFill>
                  <a:srgbClr val="FFFF00"/>
                </a:solidFill>
                <a:effectLst/>
                <a:latin typeface="system-ui"/>
              </a:rPr>
              <a:t>God saw </a:t>
            </a:r>
            <a:r>
              <a:rPr lang="en-US" sz="3200" b="0" i="0" dirty="0">
                <a:solidFill>
                  <a:schemeClr val="bg1"/>
                </a:solidFill>
                <a:effectLst/>
                <a:latin typeface="system-ui"/>
              </a:rPr>
              <a:t>the people of Israel—and </a:t>
            </a:r>
            <a:r>
              <a:rPr lang="en-US" sz="3200" b="1" i="0" dirty="0">
                <a:solidFill>
                  <a:srgbClr val="FFFF00"/>
                </a:solidFill>
                <a:effectLst/>
                <a:latin typeface="system-ui"/>
              </a:rPr>
              <a:t>God knew</a:t>
            </a:r>
            <a:r>
              <a:rPr lang="en-US" sz="3200" b="0" i="0" dirty="0">
                <a:solidFill>
                  <a:schemeClr val="bg1"/>
                </a:solidFill>
                <a:effectLst/>
                <a:latin typeface="system-ui"/>
              </a:rPr>
              <a:t>.</a:t>
            </a:r>
          </a:p>
          <a:p>
            <a:r>
              <a:rPr lang="en-US" sz="3200" dirty="0">
                <a:solidFill>
                  <a:schemeClr val="bg1"/>
                </a:solidFill>
                <a:latin typeface="system-ui"/>
              </a:rPr>
              <a:t>Exodus 2:23-25</a:t>
            </a:r>
            <a:endParaRPr lang="en-US" sz="3200" dirty="0">
              <a:solidFill>
                <a:schemeClr val="bg1"/>
              </a:solidFill>
            </a:endParaRPr>
          </a:p>
        </p:txBody>
      </p:sp>
    </p:spTree>
    <p:extLst>
      <p:ext uri="{BB962C8B-B14F-4D97-AF65-F5344CB8AC3E}">
        <p14:creationId xmlns:p14="http://schemas.microsoft.com/office/powerpoint/2010/main" val="40024950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2" descr="A seedling growing out of a dirt mound&#10;&#10;Description automatically generated with medium confidence">
            <a:extLst>
              <a:ext uri="{FF2B5EF4-FFF2-40B4-BE49-F238E27FC236}">
                <a16:creationId xmlns:a16="http://schemas.microsoft.com/office/drawing/2014/main" id="{EA30E17C-6433-4F6B-9F02-F1DAD58E028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864"/>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9455F77-DA5C-4019-A5ED-F6C354A2C6A2}"/>
              </a:ext>
            </a:extLst>
          </p:cNvPr>
          <p:cNvSpPr txBox="1"/>
          <p:nvPr/>
        </p:nvSpPr>
        <p:spPr>
          <a:xfrm>
            <a:off x="140677" y="211015"/>
            <a:ext cx="3812345" cy="2554545"/>
          </a:xfrm>
          <a:prstGeom prst="rect">
            <a:avLst/>
          </a:prstGeom>
          <a:noFill/>
        </p:spPr>
        <p:txBody>
          <a:bodyPr wrap="square" rtlCol="0">
            <a:spAutoFit/>
          </a:bodyPr>
          <a:lstStyle/>
          <a:p>
            <a:pPr algn="ctr"/>
            <a:r>
              <a:rPr lang="en-US" sz="4000" dirty="0"/>
              <a:t>God Hears</a:t>
            </a:r>
          </a:p>
          <a:p>
            <a:pPr algn="ctr"/>
            <a:r>
              <a:rPr lang="en-US" sz="4000" dirty="0"/>
              <a:t>God Remembers</a:t>
            </a:r>
          </a:p>
          <a:p>
            <a:pPr algn="ctr"/>
            <a:r>
              <a:rPr lang="en-US" sz="4000" dirty="0"/>
              <a:t>God Sees</a:t>
            </a:r>
          </a:p>
          <a:p>
            <a:pPr algn="ctr"/>
            <a:r>
              <a:rPr lang="en-US" sz="4000" dirty="0"/>
              <a:t>God Knows</a:t>
            </a:r>
          </a:p>
        </p:txBody>
      </p:sp>
    </p:spTree>
    <p:extLst>
      <p:ext uri="{BB962C8B-B14F-4D97-AF65-F5344CB8AC3E}">
        <p14:creationId xmlns:p14="http://schemas.microsoft.com/office/powerpoint/2010/main" val="32905660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2" descr="A seedling growing out of a dirt mound&#10;&#10;Description automatically generated with medium confidence">
            <a:extLst>
              <a:ext uri="{FF2B5EF4-FFF2-40B4-BE49-F238E27FC236}">
                <a16:creationId xmlns:a16="http://schemas.microsoft.com/office/drawing/2014/main" id="{EA30E17C-6433-4F6B-9F02-F1DAD58E028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864"/>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9455F77-DA5C-4019-A5ED-F6C354A2C6A2}"/>
              </a:ext>
            </a:extLst>
          </p:cNvPr>
          <p:cNvSpPr txBox="1"/>
          <p:nvPr/>
        </p:nvSpPr>
        <p:spPr>
          <a:xfrm>
            <a:off x="140677" y="211015"/>
            <a:ext cx="3812345" cy="2554545"/>
          </a:xfrm>
          <a:prstGeom prst="rect">
            <a:avLst/>
          </a:prstGeom>
          <a:noFill/>
        </p:spPr>
        <p:txBody>
          <a:bodyPr wrap="square" rtlCol="0">
            <a:spAutoFit/>
          </a:bodyPr>
          <a:lstStyle/>
          <a:p>
            <a:pPr algn="ctr"/>
            <a:r>
              <a:rPr lang="en-US" sz="4000" b="1" dirty="0"/>
              <a:t>God Hears</a:t>
            </a:r>
          </a:p>
          <a:p>
            <a:pPr algn="ctr"/>
            <a:r>
              <a:rPr lang="en-US" sz="4000" dirty="0">
                <a:solidFill>
                  <a:schemeClr val="bg1">
                    <a:lumMod val="85000"/>
                  </a:schemeClr>
                </a:solidFill>
              </a:rPr>
              <a:t>God Remembers</a:t>
            </a:r>
          </a:p>
          <a:p>
            <a:pPr algn="ctr"/>
            <a:r>
              <a:rPr lang="en-US" sz="4000" dirty="0">
                <a:solidFill>
                  <a:schemeClr val="bg1">
                    <a:lumMod val="85000"/>
                  </a:schemeClr>
                </a:solidFill>
              </a:rPr>
              <a:t>God Sees</a:t>
            </a:r>
          </a:p>
          <a:p>
            <a:pPr algn="ctr"/>
            <a:r>
              <a:rPr lang="en-US" sz="4000" dirty="0">
                <a:solidFill>
                  <a:schemeClr val="bg1">
                    <a:lumMod val="85000"/>
                  </a:schemeClr>
                </a:solidFill>
              </a:rPr>
              <a:t>God Knows</a:t>
            </a:r>
          </a:p>
        </p:txBody>
      </p:sp>
      <p:sp>
        <p:nvSpPr>
          <p:cNvPr id="6" name="TextBox 5">
            <a:extLst>
              <a:ext uri="{FF2B5EF4-FFF2-40B4-BE49-F238E27FC236}">
                <a16:creationId xmlns:a16="http://schemas.microsoft.com/office/drawing/2014/main" id="{250056AA-7076-4DB5-A6B5-05874219DB82}"/>
              </a:ext>
            </a:extLst>
          </p:cNvPr>
          <p:cNvSpPr txBox="1"/>
          <p:nvPr/>
        </p:nvSpPr>
        <p:spPr>
          <a:xfrm>
            <a:off x="703385" y="5288340"/>
            <a:ext cx="8215532" cy="1569660"/>
          </a:xfrm>
          <a:prstGeom prst="rect">
            <a:avLst/>
          </a:prstGeom>
          <a:solidFill>
            <a:srgbClr val="000000"/>
          </a:solidFill>
        </p:spPr>
        <p:txBody>
          <a:bodyPr wrap="square">
            <a:spAutoFit/>
          </a:bodyPr>
          <a:lstStyle/>
          <a:p>
            <a:r>
              <a:rPr lang="en-US" sz="3200" b="0" i="0" dirty="0">
                <a:solidFill>
                  <a:schemeClr val="bg1">
                    <a:lumMod val="85000"/>
                  </a:schemeClr>
                </a:solidFill>
                <a:effectLst/>
                <a:latin typeface="system-ui"/>
              </a:rPr>
              <a:t>This is the confidence which we have before Him, that, if we ask anything according to His will, </a:t>
            </a:r>
            <a:r>
              <a:rPr lang="en-US" sz="3200" b="0" i="0" u="sng" dirty="0">
                <a:solidFill>
                  <a:schemeClr val="bg1">
                    <a:lumMod val="85000"/>
                  </a:schemeClr>
                </a:solidFill>
                <a:effectLst/>
                <a:latin typeface="system-ui"/>
              </a:rPr>
              <a:t>He hears us</a:t>
            </a:r>
            <a:r>
              <a:rPr lang="en-US" sz="3200" b="0" i="0" dirty="0">
                <a:solidFill>
                  <a:schemeClr val="bg1">
                    <a:lumMod val="85000"/>
                  </a:schemeClr>
                </a:solidFill>
                <a:effectLst/>
                <a:latin typeface="system-ui"/>
              </a:rPr>
              <a:t>. </a:t>
            </a:r>
            <a:r>
              <a:rPr lang="en-US" sz="3200" b="0" i="1" dirty="0">
                <a:solidFill>
                  <a:schemeClr val="bg1">
                    <a:lumMod val="85000"/>
                  </a:schemeClr>
                </a:solidFill>
                <a:effectLst/>
                <a:latin typeface="system-ui"/>
              </a:rPr>
              <a:t>1 John 5:14</a:t>
            </a:r>
            <a:endParaRPr lang="en-US" sz="3200" i="1" dirty="0">
              <a:solidFill>
                <a:schemeClr val="bg1">
                  <a:lumMod val="85000"/>
                </a:schemeClr>
              </a:solidFill>
            </a:endParaRPr>
          </a:p>
        </p:txBody>
      </p:sp>
    </p:spTree>
    <p:extLst>
      <p:ext uri="{BB962C8B-B14F-4D97-AF65-F5344CB8AC3E}">
        <p14:creationId xmlns:p14="http://schemas.microsoft.com/office/powerpoint/2010/main" val="34679307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2" descr="A seedling growing out of a dirt mound&#10;&#10;Description automatically generated with medium confidence">
            <a:extLst>
              <a:ext uri="{FF2B5EF4-FFF2-40B4-BE49-F238E27FC236}">
                <a16:creationId xmlns:a16="http://schemas.microsoft.com/office/drawing/2014/main" id="{EA30E17C-6433-4F6B-9F02-F1DAD58E028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864"/>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9455F77-DA5C-4019-A5ED-F6C354A2C6A2}"/>
              </a:ext>
            </a:extLst>
          </p:cNvPr>
          <p:cNvSpPr txBox="1"/>
          <p:nvPr/>
        </p:nvSpPr>
        <p:spPr>
          <a:xfrm>
            <a:off x="140677" y="211015"/>
            <a:ext cx="3812345" cy="2554545"/>
          </a:xfrm>
          <a:prstGeom prst="rect">
            <a:avLst/>
          </a:prstGeom>
          <a:noFill/>
        </p:spPr>
        <p:txBody>
          <a:bodyPr wrap="square" rtlCol="0">
            <a:spAutoFit/>
          </a:bodyPr>
          <a:lstStyle/>
          <a:p>
            <a:pPr algn="ctr"/>
            <a:r>
              <a:rPr lang="en-US" sz="4000" dirty="0">
                <a:solidFill>
                  <a:schemeClr val="bg1">
                    <a:lumMod val="85000"/>
                  </a:schemeClr>
                </a:solidFill>
              </a:rPr>
              <a:t>God Hears</a:t>
            </a:r>
          </a:p>
          <a:p>
            <a:pPr algn="ctr"/>
            <a:r>
              <a:rPr lang="en-US" sz="4000" b="1" dirty="0"/>
              <a:t>God Remembers</a:t>
            </a:r>
          </a:p>
          <a:p>
            <a:pPr algn="ctr"/>
            <a:r>
              <a:rPr lang="en-US" sz="4000" dirty="0">
                <a:solidFill>
                  <a:schemeClr val="bg1">
                    <a:lumMod val="85000"/>
                  </a:schemeClr>
                </a:solidFill>
              </a:rPr>
              <a:t>God Sees</a:t>
            </a:r>
          </a:p>
          <a:p>
            <a:pPr algn="ctr"/>
            <a:r>
              <a:rPr lang="en-US" sz="4000" dirty="0">
                <a:solidFill>
                  <a:schemeClr val="bg1">
                    <a:lumMod val="85000"/>
                  </a:schemeClr>
                </a:solidFill>
              </a:rPr>
              <a:t>God Knows</a:t>
            </a:r>
          </a:p>
        </p:txBody>
      </p:sp>
      <p:sp>
        <p:nvSpPr>
          <p:cNvPr id="6" name="TextBox 5">
            <a:extLst>
              <a:ext uri="{FF2B5EF4-FFF2-40B4-BE49-F238E27FC236}">
                <a16:creationId xmlns:a16="http://schemas.microsoft.com/office/drawing/2014/main" id="{250056AA-7076-4DB5-A6B5-05874219DB82}"/>
              </a:ext>
            </a:extLst>
          </p:cNvPr>
          <p:cNvSpPr txBox="1"/>
          <p:nvPr/>
        </p:nvSpPr>
        <p:spPr>
          <a:xfrm>
            <a:off x="464234" y="4794615"/>
            <a:ext cx="8215532" cy="2062103"/>
          </a:xfrm>
          <a:prstGeom prst="rect">
            <a:avLst/>
          </a:prstGeom>
          <a:solidFill>
            <a:srgbClr val="000000"/>
          </a:solidFill>
        </p:spPr>
        <p:txBody>
          <a:bodyPr wrap="square">
            <a:spAutoFit/>
          </a:bodyPr>
          <a:lstStyle/>
          <a:p>
            <a:r>
              <a:rPr lang="en-US" sz="3200" dirty="0">
                <a:solidFill>
                  <a:schemeClr val="bg1"/>
                </a:solidFill>
              </a:rPr>
              <a:t>But do not let this one fact escape your notice, beloved, that with the Lord one day is like a thousand years, and a thousand years like one day</a:t>
            </a:r>
            <a:r>
              <a:rPr lang="en-US" dirty="0"/>
              <a:t>.											 </a:t>
            </a:r>
            <a:r>
              <a:rPr lang="en-US" sz="3200" b="0" i="1" dirty="0">
                <a:solidFill>
                  <a:schemeClr val="bg1">
                    <a:lumMod val="85000"/>
                  </a:schemeClr>
                </a:solidFill>
                <a:effectLst/>
                <a:latin typeface="system-ui"/>
              </a:rPr>
              <a:t>2 Peter 3:8</a:t>
            </a:r>
            <a:endParaRPr lang="en-US" sz="3200" i="1" dirty="0">
              <a:solidFill>
                <a:schemeClr val="bg1">
                  <a:lumMod val="85000"/>
                </a:schemeClr>
              </a:solidFill>
            </a:endParaRPr>
          </a:p>
        </p:txBody>
      </p:sp>
    </p:spTree>
    <p:extLst>
      <p:ext uri="{BB962C8B-B14F-4D97-AF65-F5344CB8AC3E}">
        <p14:creationId xmlns:p14="http://schemas.microsoft.com/office/powerpoint/2010/main" val="4670281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2" descr="A seedling growing out of a dirt mound&#10;&#10;Description automatically generated with medium confidence">
            <a:extLst>
              <a:ext uri="{FF2B5EF4-FFF2-40B4-BE49-F238E27FC236}">
                <a16:creationId xmlns:a16="http://schemas.microsoft.com/office/drawing/2014/main" id="{EA30E17C-6433-4F6B-9F02-F1DAD58E028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864"/>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9455F77-DA5C-4019-A5ED-F6C354A2C6A2}"/>
              </a:ext>
            </a:extLst>
          </p:cNvPr>
          <p:cNvSpPr txBox="1"/>
          <p:nvPr/>
        </p:nvSpPr>
        <p:spPr>
          <a:xfrm>
            <a:off x="140677" y="211015"/>
            <a:ext cx="3812345" cy="2554545"/>
          </a:xfrm>
          <a:prstGeom prst="rect">
            <a:avLst/>
          </a:prstGeom>
          <a:noFill/>
        </p:spPr>
        <p:txBody>
          <a:bodyPr wrap="square" rtlCol="0">
            <a:spAutoFit/>
          </a:bodyPr>
          <a:lstStyle/>
          <a:p>
            <a:pPr algn="ctr"/>
            <a:r>
              <a:rPr lang="en-US" sz="4000" dirty="0">
                <a:solidFill>
                  <a:schemeClr val="bg1">
                    <a:lumMod val="85000"/>
                  </a:schemeClr>
                </a:solidFill>
              </a:rPr>
              <a:t>God Hears</a:t>
            </a:r>
          </a:p>
          <a:p>
            <a:pPr algn="ctr"/>
            <a:r>
              <a:rPr lang="en-US" sz="4000" dirty="0">
                <a:solidFill>
                  <a:schemeClr val="bg1">
                    <a:lumMod val="85000"/>
                  </a:schemeClr>
                </a:solidFill>
              </a:rPr>
              <a:t>God Remembers</a:t>
            </a:r>
          </a:p>
          <a:p>
            <a:pPr algn="ctr"/>
            <a:r>
              <a:rPr lang="en-US" sz="4000" b="1" dirty="0"/>
              <a:t>God Sees</a:t>
            </a:r>
          </a:p>
          <a:p>
            <a:pPr algn="ctr"/>
            <a:r>
              <a:rPr lang="en-US" sz="4000" dirty="0">
                <a:solidFill>
                  <a:schemeClr val="bg1">
                    <a:lumMod val="85000"/>
                  </a:schemeClr>
                </a:solidFill>
              </a:rPr>
              <a:t>God Knows</a:t>
            </a:r>
          </a:p>
        </p:txBody>
      </p:sp>
    </p:spTree>
    <p:extLst>
      <p:ext uri="{BB962C8B-B14F-4D97-AF65-F5344CB8AC3E}">
        <p14:creationId xmlns:p14="http://schemas.microsoft.com/office/powerpoint/2010/main" val="9230391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2" descr="A seedling growing out of a dirt mound&#10;&#10;Description automatically generated with medium confidence">
            <a:extLst>
              <a:ext uri="{FF2B5EF4-FFF2-40B4-BE49-F238E27FC236}">
                <a16:creationId xmlns:a16="http://schemas.microsoft.com/office/drawing/2014/main" id="{EA30E17C-6433-4F6B-9F02-F1DAD58E028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864"/>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9455F77-DA5C-4019-A5ED-F6C354A2C6A2}"/>
              </a:ext>
            </a:extLst>
          </p:cNvPr>
          <p:cNvSpPr txBox="1"/>
          <p:nvPr/>
        </p:nvSpPr>
        <p:spPr>
          <a:xfrm>
            <a:off x="140677" y="211015"/>
            <a:ext cx="3812345" cy="2554545"/>
          </a:xfrm>
          <a:prstGeom prst="rect">
            <a:avLst/>
          </a:prstGeom>
          <a:noFill/>
        </p:spPr>
        <p:txBody>
          <a:bodyPr wrap="square" rtlCol="0">
            <a:spAutoFit/>
          </a:bodyPr>
          <a:lstStyle/>
          <a:p>
            <a:pPr algn="ctr"/>
            <a:r>
              <a:rPr lang="en-US" sz="4000" dirty="0">
                <a:solidFill>
                  <a:schemeClr val="bg1">
                    <a:lumMod val="85000"/>
                  </a:schemeClr>
                </a:solidFill>
              </a:rPr>
              <a:t>God Hears</a:t>
            </a:r>
          </a:p>
          <a:p>
            <a:pPr algn="ctr"/>
            <a:r>
              <a:rPr lang="en-US" sz="4000" dirty="0">
                <a:solidFill>
                  <a:schemeClr val="bg1">
                    <a:lumMod val="85000"/>
                  </a:schemeClr>
                </a:solidFill>
              </a:rPr>
              <a:t>God Remembers</a:t>
            </a:r>
          </a:p>
          <a:p>
            <a:pPr algn="ctr"/>
            <a:r>
              <a:rPr lang="en-US" sz="4000" dirty="0">
                <a:solidFill>
                  <a:schemeClr val="bg1">
                    <a:lumMod val="85000"/>
                  </a:schemeClr>
                </a:solidFill>
              </a:rPr>
              <a:t>God Sees</a:t>
            </a:r>
          </a:p>
          <a:p>
            <a:pPr algn="ctr"/>
            <a:r>
              <a:rPr lang="en-US" sz="4000" b="1" dirty="0"/>
              <a:t>God Knows</a:t>
            </a:r>
          </a:p>
        </p:txBody>
      </p:sp>
    </p:spTree>
    <p:extLst>
      <p:ext uri="{BB962C8B-B14F-4D97-AF65-F5344CB8AC3E}">
        <p14:creationId xmlns:p14="http://schemas.microsoft.com/office/powerpoint/2010/main" val="38895182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C8EEB0F-BA72-49AC-956F-331B60FDE7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pic>
        <p:nvPicPr>
          <p:cNvPr id="4" name="Picture 2">
            <a:extLst>
              <a:ext uri="{FF2B5EF4-FFF2-40B4-BE49-F238E27FC236}">
                <a16:creationId xmlns:a16="http://schemas.microsoft.com/office/drawing/2014/main" id="{B023865F-11D4-4AA1-96BE-4179A116380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822" r="-1" b="-1"/>
          <a:stretch/>
        </p:blipFill>
        <p:spPr bwMode="auto">
          <a:xfrm>
            <a:off x="1143" y="10"/>
            <a:ext cx="9141714" cy="6857990"/>
          </a:xfrm>
          <a:prstGeom prst="rect">
            <a:avLst/>
          </a:prstGeom>
          <a:noFill/>
          <a:extLst>
            <a:ext uri="{909E8E84-426E-40DD-AFC4-6F175D3DCCD1}">
              <a14:hiddenFill xmlns:a14="http://schemas.microsoft.com/office/drawing/2010/main">
                <a:solidFill>
                  <a:srgbClr val="FFFFFF"/>
                </a:solidFill>
              </a14:hiddenFill>
            </a:ext>
          </a:extLst>
        </p:spPr>
      </p:pic>
      <p:sp>
        <p:nvSpPr>
          <p:cNvPr id="11" name="Freeform: Shape 10">
            <a:extLst>
              <a:ext uri="{FF2B5EF4-FFF2-40B4-BE49-F238E27FC236}">
                <a16:creationId xmlns:a16="http://schemas.microsoft.com/office/drawing/2014/main" id="{1BE70332-ECAF-47BB-8C7B-BD049452F6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7752" y="875758"/>
            <a:ext cx="3914914" cy="5109539"/>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rgbClr val="FFFFFF">
              <a:alpha val="60000"/>
            </a:srgb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716D9361-A35A-4DC8-AAB9-04FD2D6FEE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6489" y="673591"/>
            <a:ext cx="4174435" cy="5415406"/>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noFill/>
          <a:ln w="19050">
            <a:solidFill>
              <a:srgbClr val="FFFFFF">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87FC31AD-FBB3-4219-A758-D6F7594A0A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300" y="1041621"/>
            <a:ext cx="3715024" cy="4801521"/>
          </a:xfrm>
          <a:custGeom>
            <a:avLst/>
            <a:gdLst>
              <a:gd name="connsiteX0" fmla="*/ 2180840 w 3810827"/>
              <a:gd name="connsiteY0" fmla="*/ 0 h 3634591"/>
              <a:gd name="connsiteX1" fmla="*/ 2866380 w 3810827"/>
              <a:gd name="connsiteY1" fmla="*/ 145165 h 3634591"/>
              <a:gd name="connsiteX2" fmla="*/ 3366366 w 3810827"/>
              <a:gd name="connsiteY2" fmla="*/ 536835 h 3634591"/>
              <a:gd name="connsiteX3" fmla="*/ 3810827 w 3810827"/>
              <a:gd name="connsiteY3" fmla="*/ 1924156 h 3634591"/>
              <a:gd name="connsiteX4" fmla="*/ 3612844 w 3810827"/>
              <a:gd name="connsiteY4" fmla="*/ 2493111 h 3634591"/>
              <a:gd name="connsiteX5" fmla="*/ 3026664 w 3810827"/>
              <a:gd name="connsiteY5" fmla="*/ 3022891 h 3634591"/>
              <a:gd name="connsiteX6" fmla="*/ 2897783 w 3810827"/>
              <a:gd name="connsiteY6" fmla="*/ 3124233 h 3634591"/>
              <a:gd name="connsiteX7" fmla="*/ 1838765 w 3810827"/>
              <a:gd name="connsiteY7" fmla="*/ 3634591 h 3634591"/>
              <a:gd name="connsiteX8" fmla="*/ 443724 w 3810827"/>
              <a:gd name="connsiteY8" fmla="*/ 2805020 h 3634591"/>
              <a:gd name="connsiteX9" fmla="*/ 295053 w 3810827"/>
              <a:gd name="connsiteY9" fmla="*/ 2592792 h 3634591"/>
              <a:gd name="connsiteX10" fmla="*/ 0 w 3810827"/>
              <a:gd name="connsiteY10" fmla="*/ 1924156 h 3634591"/>
              <a:gd name="connsiteX11" fmla="*/ 178275 w 3810827"/>
              <a:gd name="connsiteY11" fmla="*/ 1204061 h 3634591"/>
              <a:gd name="connsiteX12" fmla="*/ 669921 w 3810827"/>
              <a:gd name="connsiteY12" fmla="*/ 585306 h 3634591"/>
              <a:gd name="connsiteX13" fmla="*/ 1380730 w 3810827"/>
              <a:gd name="connsiteY13" fmla="*/ 156203 h 3634591"/>
              <a:gd name="connsiteX14" fmla="*/ 2180840 w 3810827"/>
              <a:gd name="connsiteY14" fmla="*/ 0 h 363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810827" h="3634591">
                <a:moveTo>
                  <a:pt x="2180840" y="0"/>
                </a:moveTo>
                <a:cubicBezTo>
                  <a:pt x="2431406" y="0"/>
                  <a:pt x="2662018" y="48886"/>
                  <a:pt x="2866380" y="145165"/>
                </a:cubicBezTo>
                <a:cubicBezTo>
                  <a:pt x="3057903" y="235467"/>
                  <a:pt x="3226119" y="367269"/>
                  <a:pt x="3366366" y="536835"/>
                </a:cubicBezTo>
                <a:cubicBezTo>
                  <a:pt x="3652997" y="883519"/>
                  <a:pt x="3810827" y="1376199"/>
                  <a:pt x="3810827" y="1924156"/>
                </a:cubicBezTo>
                <a:cubicBezTo>
                  <a:pt x="3810827" y="2142775"/>
                  <a:pt x="3749739" y="2318234"/>
                  <a:pt x="3612844" y="2493111"/>
                </a:cubicBezTo>
                <a:cubicBezTo>
                  <a:pt x="3469652" y="2676041"/>
                  <a:pt x="3254495" y="2844528"/>
                  <a:pt x="3026664" y="3022891"/>
                </a:cubicBezTo>
                <a:cubicBezTo>
                  <a:pt x="2984630" y="3055759"/>
                  <a:pt x="2941206" y="3089789"/>
                  <a:pt x="2897783" y="3124233"/>
                </a:cubicBezTo>
                <a:cubicBezTo>
                  <a:pt x="2509094" y="3432490"/>
                  <a:pt x="2225408" y="3634591"/>
                  <a:pt x="1838765" y="3634591"/>
                </a:cubicBezTo>
                <a:cubicBezTo>
                  <a:pt x="1249640" y="3634591"/>
                  <a:pt x="832413" y="3386508"/>
                  <a:pt x="443724" y="2805020"/>
                </a:cubicBezTo>
                <a:cubicBezTo>
                  <a:pt x="392859" y="2728910"/>
                  <a:pt x="343138" y="2659690"/>
                  <a:pt x="295053" y="2592792"/>
                </a:cubicBezTo>
                <a:cubicBezTo>
                  <a:pt x="95761" y="2315411"/>
                  <a:pt x="0" y="2171160"/>
                  <a:pt x="0" y="1924156"/>
                </a:cubicBezTo>
                <a:cubicBezTo>
                  <a:pt x="0" y="1678896"/>
                  <a:pt x="60024" y="1436622"/>
                  <a:pt x="178275" y="1204061"/>
                </a:cubicBezTo>
                <a:cubicBezTo>
                  <a:pt x="293990" y="976561"/>
                  <a:pt x="459425" y="768319"/>
                  <a:pt x="669921" y="585306"/>
                </a:cubicBezTo>
                <a:cubicBezTo>
                  <a:pt x="876818" y="405365"/>
                  <a:pt x="1122558" y="256964"/>
                  <a:pt x="1380730" y="156203"/>
                </a:cubicBezTo>
                <a:cubicBezTo>
                  <a:pt x="1645852" y="52539"/>
                  <a:pt x="1915145" y="0"/>
                  <a:pt x="2180840" y="0"/>
                </a:cubicBezTo>
                <a:close/>
              </a:path>
            </a:pathLst>
          </a:cu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Meiryo"/>
            </a:endParaRPr>
          </a:p>
        </p:txBody>
      </p:sp>
      <p:sp>
        <p:nvSpPr>
          <p:cNvPr id="2" name="Title 1">
            <a:extLst>
              <a:ext uri="{FF2B5EF4-FFF2-40B4-BE49-F238E27FC236}">
                <a16:creationId xmlns:a16="http://schemas.microsoft.com/office/drawing/2014/main" id="{DA13EF24-B333-4ECE-9F0B-C14EF207BF88}"/>
              </a:ext>
            </a:extLst>
          </p:cNvPr>
          <p:cNvSpPr>
            <a:spLocks noGrp="1"/>
          </p:cNvSpPr>
          <p:nvPr>
            <p:ph type="ctrTitle"/>
          </p:nvPr>
        </p:nvSpPr>
        <p:spPr>
          <a:xfrm>
            <a:off x="717158" y="1540534"/>
            <a:ext cx="3715024" cy="2362673"/>
          </a:xfrm>
        </p:spPr>
        <p:txBody>
          <a:bodyPr anchor="b">
            <a:normAutofit/>
          </a:bodyPr>
          <a:lstStyle/>
          <a:p>
            <a:r>
              <a:rPr lang="en-US" sz="6600" dirty="0">
                <a:solidFill>
                  <a:schemeClr val="tx1">
                    <a:lumMod val="75000"/>
                    <a:lumOff val="25000"/>
                  </a:schemeClr>
                </a:solidFill>
                <a:latin typeface="Abadi Extra Light" panose="020B0204020104020204" pitchFamily="34" charset="0"/>
              </a:rPr>
              <a:t>Promising</a:t>
            </a:r>
          </a:p>
        </p:txBody>
      </p:sp>
    </p:spTree>
    <p:extLst>
      <p:ext uri="{BB962C8B-B14F-4D97-AF65-F5344CB8AC3E}">
        <p14:creationId xmlns:p14="http://schemas.microsoft.com/office/powerpoint/2010/main" val="32728219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2" descr="A seedling growing out of a dirt mound&#10;&#10;Description automatically generated with medium confidence">
            <a:extLst>
              <a:ext uri="{FF2B5EF4-FFF2-40B4-BE49-F238E27FC236}">
                <a16:creationId xmlns:a16="http://schemas.microsoft.com/office/drawing/2014/main" id="{EA30E17C-6433-4F6B-9F02-F1DAD58E028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864"/>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9455F77-DA5C-4019-A5ED-F6C354A2C6A2}"/>
              </a:ext>
            </a:extLst>
          </p:cNvPr>
          <p:cNvSpPr txBox="1"/>
          <p:nvPr/>
        </p:nvSpPr>
        <p:spPr>
          <a:xfrm>
            <a:off x="140677" y="211015"/>
            <a:ext cx="3812345" cy="2554545"/>
          </a:xfrm>
          <a:prstGeom prst="rect">
            <a:avLst/>
          </a:prstGeom>
          <a:noFill/>
        </p:spPr>
        <p:txBody>
          <a:bodyPr wrap="square" rtlCol="0">
            <a:spAutoFit/>
          </a:bodyPr>
          <a:lstStyle/>
          <a:p>
            <a:pPr algn="ctr"/>
            <a:r>
              <a:rPr lang="en-US" sz="4000" dirty="0"/>
              <a:t>God Hears</a:t>
            </a:r>
          </a:p>
          <a:p>
            <a:pPr algn="ctr"/>
            <a:r>
              <a:rPr lang="en-US" sz="4000" dirty="0"/>
              <a:t>God Remembers</a:t>
            </a:r>
          </a:p>
          <a:p>
            <a:pPr algn="ctr"/>
            <a:r>
              <a:rPr lang="en-US" sz="4000" dirty="0"/>
              <a:t>God Sees</a:t>
            </a:r>
          </a:p>
          <a:p>
            <a:pPr algn="ctr"/>
            <a:r>
              <a:rPr lang="en-US" sz="4000" dirty="0"/>
              <a:t>God Knows</a:t>
            </a:r>
          </a:p>
        </p:txBody>
      </p:sp>
    </p:spTree>
    <p:extLst>
      <p:ext uri="{BB962C8B-B14F-4D97-AF65-F5344CB8AC3E}">
        <p14:creationId xmlns:p14="http://schemas.microsoft.com/office/powerpoint/2010/main" val="42352182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2" descr="A seedling growing out of a dirt mound&#10;&#10;Description automatically generated with medium confidence">
            <a:extLst>
              <a:ext uri="{FF2B5EF4-FFF2-40B4-BE49-F238E27FC236}">
                <a16:creationId xmlns:a16="http://schemas.microsoft.com/office/drawing/2014/main" id="{EA30E17C-6433-4F6B-9F02-F1DAD58E028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864"/>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9455F77-DA5C-4019-A5ED-F6C354A2C6A2}"/>
              </a:ext>
            </a:extLst>
          </p:cNvPr>
          <p:cNvSpPr txBox="1"/>
          <p:nvPr/>
        </p:nvSpPr>
        <p:spPr>
          <a:xfrm>
            <a:off x="140677" y="196947"/>
            <a:ext cx="5317588" cy="2062103"/>
          </a:xfrm>
          <a:prstGeom prst="rect">
            <a:avLst/>
          </a:prstGeom>
          <a:noFill/>
        </p:spPr>
        <p:txBody>
          <a:bodyPr wrap="square" rtlCol="0">
            <a:spAutoFit/>
          </a:bodyPr>
          <a:lstStyle/>
          <a:p>
            <a:r>
              <a:rPr lang="en-US" sz="3200" b="0" dirty="0">
                <a:solidFill>
                  <a:srgbClr val="000000"/>
                </a:solidFill>
                <a:effectLst/>
                <a:latin typeface="system-ui"/>
              </a:rPr>
              <a:t>For all the promises of God in Him are Yes, and in Him Amen, to the glory of God through us.</a:t>
            </a:r>
          </a:p>
          <a:p>
            <a:r>
              <a:rPr lang="en-US" sz="3200" dirty="0">
                <a:solidFill>
                  <a:srgbClr val="000000"/>
                </a:solidFill>
                <a:latin typeface="system-ui"/>
              </a:rPr>
              <a:t>2 Corinthians 1:20</a:t>
            </a:r>
            <a:endParaRPr lang="en-US" sz="3200" b="1" dirty="0"/>
          </a:p>
        </p:txBody>
      </p:sp>
    </p:spTree>
    <p:extLst>
      <p:ext uri="{BB962C8B-B14F-4D97-AF65-F5344CB8AC3E}">
        <p14:creationId xmlns:p14="http://schemas.microsoft.com/office/powerpoint/2010/main" val="28232168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10929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2" descr="A seedling growing out of a dirt mound&#10;&#10;Description automatically generated with medium confidence">
            <a:extLst>
              <a:ext uri="{FF2B5EF4-FFF2-40B4-BE49-F238E27FC236}">
                <a16:creationId xmlns:a16="http://schemas.microsoft.com/office/drawing/2014/main" id="{EA30E17C-6433-4F6B-9F02-F1DAD58E028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864"/>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5E4AD8A-822C-4A3A-99C8-C2FA4D0B2AFF}"/>
              </a:ext>
            </a:extLst>
          </p:cNvPr>
          <p:cNvSpPr txBox="1"/>
          <p:nvPr/>
        </p:nvSpPr>
        <p:spPr>
          <a:xfrm>
            <a:off x="0" y="0"/>
            <a:ext cx="8623495" cy="3046988"/>
          </a:xfrm>
          <a:prstGeom prst="rect">
            <a:avLst/>
          </a:prstGeom>
          <a:solidFill>
            <a:srgbClr val="000000">
              <a:alpha val="45098"/>
            </a:srgbClr>
          </a:solidFill>
        </p:spPr>
        <p:txBody>
          <a:bodyPr wrap="square">
            <a:spAutoFit/>
          </a:bodyPr>
          <a:lstStyle/>
          <a:p>
            <a:r>
              <a:rPr lang="en-US" sz="3200" i="0" dirty="0">
                <a:solidFill>
                  <a:schemeClr val="bg1"/>
                </a:solidFill>
                <a:effectLst/>
                <a:latin typeface="system-ui"/>
              </a:rPr>
              <a:t>And </a:t>
            </a:r>
            <a:r>
              <a:rPr lang="en-US" sz="3200" b="1" i="0" u="sng" dirty="0">
                <a:solidFill>
                  <a:schemeClr val="bg1"/>
                </a:solidFill>
                <a:effectLst/>
                <a:latin typeface="system-ui"/>
              </a:rPr>
              <a:t>I will</a:t>
            </a:r>
            <a:r>
              <a:rPr lang="en-US" sz="3200" b="1" i="0" dirty="0">
                <a:solidFill>
                  <a:schemeClr val="bg1"/>
                </a:solidFill>
                <a:effectLst/>
                <a:latin typeface="system-ui"/>
              </a:rPr>
              <a:t> </a:t>
            </a:r>
            <a:r>
              <a:rPr lang="en-US" sz="3200" i="0" dirty="0">
                <a:solidFill>
                  <a:schemeClr val="bg1"/>
                </a:solidFill>
                <a:effectLst/>
                <a:latin typeface="system-ui"/>
              </a:rPr>
              <a:t>make of you a great nation, and </a:t>
            </a:r>
            <a:r>
              <a:rPr lang="en-US" sz="3200" b="1" i="0" u="sng" dirty="0">
                <a:solidFill>
                  <a:schemeClr val="bg1"/>
                </a:solidFill>
                <a:effectLst/>
                <a:latin typeface="system-ui"/>
              </a:rPr>
              <a:t>I will </a:t>
            </a:r>
            <a:r>
              <a:rPr lang="en-US" sz="3200" i="0" dirty="0">
                <a:solidFill>
                  <a:schemeClr val="bg1"/>
                </a:solidFill>
                <a:effectLst/>
                <a:latin typeface="system-ui"/>
              </a:rPr>
              <a:t>bless you and make your name great, so that you will be a blessing. </a:t>
            </a:r>
            <a:r>
              <a:rPr lang="en-US" sz="3200" b="1" i="0" u="sng" dirty="0">
                <a:solidFill>
                  <a:schemeClr val="bg1"/>
                </a:solidFill>
                <a:effectLst/>
                <a:latin typeface="system-ui"/>
              </a:rPr>
              <a:t>I will</a:t>
            </a:r>
            <a:r>
              <a:rPr lang="en-US" sz="3200" b="1" i="0" dirty="0">
                <a:solidFill>
                  <a:schemeClr val="bg1"/>
                </a:solidFill>
                <a:effectLst/>
                <a:latin typeface="system-ui"/>
              </a:rPr>
              <a:t> </a:t>
            </a:r>
            <a:r>
              <a:rPr lang="en-US" sz="3200" i="0" dirty="0">
                <a:solidFill>
                  <a:schemeClr val="bg1"/>
                </a:solidFill>
                <a:effectLst/>
                <a:latin typeface="system-ui"/>
              </a:rPr>
              <a:t>bless those who bless you, and him who dishonors you </a:t>
            </a:r>
            <a:r>
              <a:rPr lang="en-US" sz="3200" b="1" i="0" u="sng" dirty="0">
                <a:solidFill>
                  <a:schemeClr val="bg1"/>
                </a:solidFill>
                <a:effectLst/>
                <a:latin typeface="system-ui"/>
              </a:rPr>
              <a:t>I will </a:t>
            </a:r>
            <a:r>
              <a:rPr lang="en-US" sz="3200" i="0" dirty="0">
                <a:solidFill>
                  <a:schemeClr val="bg1"/>
                </a:solidFill>
                <a:effectLst/>
                <a:latin typeface="system-ui"/>
              </a:rPr>
              <a:t>curse, and in you all the families of the earth shall be blessed.</a:t>
            </a:r>
          </a:p>
          <a:p>
            <a:r>
              <a:rPr lang="en-US" sz="3200" dirty="0">
                <a:solidFill>
                  <a:schemeClr val="bg1"/>
                </a:solidFill>
                <a:latin typeface="system-ui"/>
              </a:rPr>
              <a:t>Genesis 12:2-3</a:t>
            </a:r>
            <a:endParaRPr lang="en-US" sz="3200" dirty="0">
              <a:solidFill>
                <a:schemeClr val="bg1"/>
              </a:solidFill>
            </a:endParaRPr>
          </a:p>
        </p:txBody>
      </p:sp>
    </p:spTree>
    <p:extLst>
      <p:ext uri="{BB962C8B-B14F-4D97-AF65-F5344CB8AC3E}">
        <p14:creationId xmlns:p14="http://schemas.microsoft.com/office/powerpoint/2010/main" val="8711492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2" descr="A seedling growing out of a dirt mound&#10;&#10;Description automatically generated with medium confidence">
            <a:extLst>
              <a:ext uri="{FF2B5EF4-FFF2-40B4-BE49-F238E27FC236}">
                <a16:creationId xmlns:a16="http://schemas.microsoft.com/office/drawing/2014/main" id="{EA30E17C-6433-4F6B-9F02-F1DAD58E028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864"/>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5E4AD8A-822C-4A3A-99C8-C2FA4D0B2AFF}"/>
              </a:ext>
            </a:extLst>
          </p:cNvPr>
          <p:cNvSpPr txBox="1"/>
          <p:nvPr/>
        </p:nvSpPr>
        <p:spPr>
          <a:xfrm>
            <a:off x="0" y="0"/>
            <a:ext cx="8623495" cy="2062103"/>
          </a:xfrm>
          <a:prstGeom prst="rect">
            <a:avLst/>
          </a:prstGeom>
          <a:solidFill>
            <a:srgbClr val="000000">
              <a:alpha val="45098"/>
            </a:srgbClr>
          </a:solidFill>
        </p:spPr>
        <p:txBody>
          <a:bodyPr wrap="square">
            <a:spAutoFit/>
          </a:bodyPr>
          <a:lstStyle/>
          <a:p>
            <a:r>
              <a:rPr lang="en-US" sz="3200" b="1" i="0" u="sng" dirty="0">
                <a:solidFill>
                  <a:schemeClr val="bg1"/>
                </a:solidFill>
                <a:effectLst/>
                <a:latin typeface="system-ui"/>
              </a:rPr>
              <a:t>I will</a:t>
            </a:r>
            <a:r>
              <a:rPr lang="en-US" sz="3200" b="1" i="0" dirty="0">
                <a:solidFill>
                  <a:schemeClr val="bg1"/>
                </a:solidFill>
                <a:effectLst/>
                <a:latin typeface="system-ui"/>
              </a:rPr>
              <a:t> </a:t>
            </a:r>
            <a:r>
              <a:rPr lang="en-US" sz="3200" b="0" i="0" dirty="0">
                <a:solidFill>
                  <a:schemeClr val="bg1"/>
                </a:solidFill>
                <a:effectLst/>
                <a:latin typeface="system-ui"/>
              </a:rPr>
              <a:t>make your offspring as the dust of the earth, so that if one can count the dust of the earth, your offspring also can be counted. </a:t>
            </a:r>
          </a:p>
          <a:p>
            <a:r>
              <a:rPr lang="en-US" sz="3200" dirty="0">
                <a:solidFill>
                  <a:schemeClr val="bg1"/>
                </a:solidFill>
                <a:latin typeface="system-ui"/>
              </a:rPr>
              <a:t>Genesis 13:16</a:t>
            </a:r>
            <a:endParaRPr lang="en-US" sz="3200" dirty="0">
              <a:solidFill>
                <a:schemeClr val="bg1"/>
              </a:solidFill>
            </a:endParaRPr>
          </a:p>
        </p:txBody>
      </p:sp>
    </p:spTree>
    <p:extLst>
      <p:ext uri="{BB962C8B-B14F-4D97-AF65-F5344CB8AC3E}">
        <p14:creationId xmlns:p14="http://schemas.microsoft.com/office/powerpoint/2010/main" val="19875790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2" descr="A seedling growing out of a dirt mound&#10;&#10;Description automatically generated with medium confidence">
            <a:extLst>
              <a:ext uri="{FF2B5EF4-FFF2-40B4-BE49-F238E27FC236}">
                <a16:creationId xmlns:a16="http://schemas.microsoft.com/office/drawing/2014/main" id="{EA30E17C-6433-4F6B-9F02-F1DAD58E028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864"/>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5E4AD8A-822C-4A3A-99C8-C2FA4D0B2AFF}"/>
              </a:ext>
            </a:extLst>
          </p:cNvPr>
          <p:cNvSpPr txBox="1"/>
          <p:nvPr/>
        </p:nvSpPr>
        <p:spPr>
          <a:xfrm>
            <a:off x="-1" y="0"/>
            <a:ext cx="9284677" cy="1569660"/>
          </a:xfrm>
          <a:prstGeom prst="rect">
            <a:avLst/>
          </a:prstGeom>
          <a:solidFill>
            <a:srgbClr val="000000">
              <a:alpha val="45098"/>
            </a:srgbClr>
          </a:solidFill>
        </p:spPr>
        <p:txBody>
          <a:bodyPr wrap="square">
            <a:spAutoFit/>
          </a:bodyPr>
          <a:lstStyle/>
          <a:p>
            <a:r>
              <a:rPr lang="en-US" sz="3200" b="1" i="0" baseline="30000" dirty="0">
                <a:solidFill>
                  <a:schemeClr val="bg1"/>
                </a:solidFill>
                <a:effectLst/>
                <a:latin typeface="system-ui"/>
              </a:rPr>
              <a:t> </a:t>
            </a:r>
            <a:r>
              <a:rPr lang="en-US" sz="3200" b="1" i="0" u="sng" dirty="0">
                <a:solidFill>
                  <a:schemeClr val="bg1"/>
                </a:solidFill>
                <a:effectLst/>
                <a:latin typeface="system-ui"/>
              </a:rPr>
              <a:t>I will</a:t>
            </a:r>
            <a:r>
              <a:rPr lang="en-US" sz="3200" b="1" i="0" dirty="0">
                <a:solidFill>
                  <a:schemeClr val="bg1"/>
                </a:solidFill>
                <a:effectLst/>
                <a:latin typeface="system-ui"/>
              </a:rPr>
              <a:t> </a:t>
            </a:r>
            <a:r>
              <a:rPr lang="en-US" sz="3200" b="0" i="0" dirty="0">
                <a:solidFill>
                  <a:schemeClr val="bg1"/>
                </a:solidFill>
                <a:effectLst/>
                <a:latin typeface="system-ui"/>
              </a:rPr>
              <a:t>make you exceedingly fruitful, and </a:t>
            </a:r>
            <a:r>
              <a:rPr lang="en-US" sz="3200" b="1" i="0" u="sng" dirty="0">
                <a:solidFill>
                  <a:schemeClr val="bg1"/>
                </a:solidFill>
                <a:effectLst/>
                <a:latin typeface="system-ui"/>
              </a:rPr>
              <a:t>I will </a:t>
            </a:r>
            <a:r>
              <a:rPr lang="en-US" sz="3200" b="0" i="0" dirty="0">
                <a:solidFill>
                  <a:schemeClr val="bg1"/>
                </a:solidFill>
                <a:effectLst/>
                <a:latin typeface="system-ui"/>
              </a:rPr>
              <a:t>make you into nations, and kings shall come from you. </a:t>
            </a:r>
          </a:p>
          <a:p>
            <a:r>
              <a:rPr lang="en-US" sz="3200" dirty="0">
                <a:solidFill>
                  <a:schemeClr val="bg1"/>
                </a:solidFill>
                <a:latin typeface="system-ui"/>
              </a:rPr>
              <a:t>Genesis 17:6</a:t>
            </a:r>
            <a:endParaRPr lang="en-US" sz="3200" dirty="0">
              <a:solidFill>
                <a:schemeClr val="bg1"/>
              </a:solidFill>
            </a:endParaRPr>
          </a:p>
        </p:txBody>
      </p:sp>
    </p:spTree>
    <p:extLst>
      <p:ext uri="{BB962C8B-B14F-4D97-AF65-F5344CB8AC3E}">
        <p14:creationId xmlns:p14="http://schemas.microsoft.com/office/powerpoint/2010/main" val="2723986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2" descr="A seedling growing out of a dirt mound&#10;&#10;Description automatically generated with medium confidence">
            <a:extLst>
              <a:ext uri="{FF2B5EF4-FFF2-40B4-BE49-F238E27FC236}">
                <a16:creationId xmlns:a16="http://schemas.microsoft.com/office/drawing/2014/main" id="{EA30E17C-6433-4F6B-9F02-F1DAD58E028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864"/>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5E4AD8A-822C-4A3A-99C8-C2FA4D0B2AFF}"/>
              </a:ext>
            </a:extLst>
          </p:cNvPr>
          <p:cNvSpPr txBox="1"/>
          <p:nvPr/>
        </p:nvSpPr>
        <p:spPr>
          <a:xfrm>
            <a:off x="-1" y="0"/>
            <a:ext cx="9144001" cy="2554545"/>
          </a:xfrm>
          <a:prstGeom prst="rect">
            <a:avLst/>
          </a:prstGeom>
          <a:solidFill>
            <a:srgbClr val="000000">
              <a:alpha val="45098"/>
            </a:srgbClr>
          </a:solidFill>
        </p:spPr>
        <p:txBody>
          <a:bodyPr wrap="square">
            <a:spAutoFit/>
          </a:bodyPr>
          <a:lstStyle/>
          <a:p>
            <a:r>
              <a:rPr lang="en-US" sz="3200" b="1" i="0" u="sng" dirty="0">
                <a:solidFill>
                  <a:schemeClr val="bg1"/>
                </a:solidFill>
                <a:effectLst/>
                <a:latin typeface="system-ui"/>
              </a:rPr>
              <a:t>I will</a:t>
            </a:r>
            <a:r>
              <a:rPr lang="en-US" sz="3200" b="1" i="0" dirty="0">
                <a:solidFill>
                  <a:schemeClr val="bg1"/>
                </a:solidFill>
                <a:effectLst/>
                <a:latin typeface="system-ui"/>
              </a:rPr>
              <a:t> </a:t>
            </a:r>
            <a:r>
              <a:rPr lang="en-US" sz="3200" b="0" i="0" dirty="0">
                <a:solidFill>
                  <a:schemeClr val="bg1"/>
                </a:solidFill>
                <a:effectLst/>
                <a:latin typeface="system-ui"/>
              </a:rPr>
              <a:t>surely bless you, and </a:t>
            </a:r>
            <a:r>
              <a:rPr lang="en-US" sz="3200" b="1" i="0" u="sng" dirty="0">
                <a:solidFill>
                  <a:schemeClr val="bg1"/>
                </a:solidFill>
                <a:effectLst/>
                <a:latin typeface="system-ui"/>
              </a:rPr>
              <a:t>I will</a:t>
            </a:r>
            <a:r>
              <a:rPr lang="en-US" sz="3200" b="1" i="0" dirty="0">
                <a:solidFill>
                  <a:schemeClr val="bg1"/>
                </a:solidFill>
                <a:effectLst/>
                <a:latin typeface="system-ui"/>
              </a:rPr>
              <a:t> </a:t>
            </a:r>
            <a:r>
              <a:rPr lang="en-US" sz="3200" b="0" i="0" dirty="0">
                <a:solidFill>
                  <a:schemeClr val="bg1"/>
                </a:solidFill>
                <a:effectLst/>
                <a:latin typeface="system-ui"/>
              </a:rPr>
              <a:t>surely multiply your offspring as the stars of heaven and as the sand that is on the seashore. And your offspring shall possess the gate of his enemies. </a:t>
            </a:r>
          </a:p>
          <a:p>
            <a:r>
              <a:rPr lang="en-US" sz="3200" dirty="0">
                <a:solidFill>
                  <a:schemeClr val="bg1"/>
                </a:solidFill>
                <a:latin typeface="system-ui"/>
              </a:rPr>
              <a:t>Genesis 22:17</a:t>
            </a:r>
            <a:endParaRPr lang="en-US" sz="3200" dirty="0">
              <a:solidFill>
                <a:schemeClr val="bg1"/>
              </a:solidFill>
            </a:endParaRPr>
          </a:p>
        </p:txBody>
      </p:sp>
    </p:spTree>
    <p:extLst>
      <p:ext uri="{BB962C8B-B14F-4D97-AF65-F5344CB8AC3E}">
        <p14:creationId xmlns:p14="http://schemas.microsoft.com/office/powerpoint/2010/main" val="13600456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2" descr="A seedling growing out of a dirt mound&#10;&#10;Description automatically generated with medium confidence">
            <a:extLst>
              <a:ext uri="{FF2B5EF4-FFF2-40B4-BE49-F238E27FC236}">
                <a16:creationId xmlns:a16="http://schemas.microsoft.com/office/drawing/2014/main" id="{EA30E17C-6433-4F6B-9F02-F1DAD58E028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864"/>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5E4AD8A-822C-4A3A-99C8-C2FA4D0B2AFF}"/>
              </a:ext>
            </a:extLst>
          </p:cNvPr>
          <p:cNvSpPr txBox="1"/>
          <p:nvPr/>
        </p:nvSpPr>
        <p:spPr>
          <a:xfrm>
            <a:off x="-1" y="0"/>
            <a:ext cx="9144001" cy="2554545"/>
          </a:xfrm>
          <a:prstGeom prst="rect">
            <a:avLst/>
          </a:prstGeom>
          <a:solidFill>
            <a:srgbClr val="000000">
              <a:alpha val="45098"/>
            </a:srgbClr>
          </a:solidFill>
        </p:spPr>
        <p:txBody>
          <a:bodyPr wrap="square">
            <a:spAutoFit/>
          </a:bodyPr>
          <a:lstStyle/>
          <a:p>
            <a:r>
              <a:rPr lang="en-US" sz="3200" b="1" i="0" baseline="30000" dirty="0">
                <a:solidFill>
                  <a:schemeClr val="bg1"/>
                </a:solidFill>
                <a:effectLst/>
                <a:latin typeface="system-ui"/>
              </a:rPr>
              <a:t> </a:t>
            </a:r>
            <a:r>
              <a:rPr lang="en-US" sz="3200" b="1" i="0" u="sng" dirty="0">
                <a:solidFill>
                  <a:schemeClr val="bg1"/>
                </a:solidFill>
                <a:effectLst/>
                <a:latin typeface="system-ui"/>
              </a:rPr>
              <a:t>I will</a:t>
            </a:r>
            <a:r>
              <a:rPr lang="en-US" sz="3200" b="1" i="0" dirty="0">
                <a:solidFill>
                  <a:schemeClr val="bg1"/>
                </a:solidFill>
                <a:effectLst/>
                <a:latin typeface="system-ui"/>
              </a:rPr>
              <a:t> </a:t>
            </a:r>
            <a:r>
              <a:rPr lang="en-US" sz="3200" b="0" i="0" dirty="0">
                <a:solidFill>
                  <a:schemeClr val="bg1"/>
                </a:solidFill>
                <a:effectLst/>
                <a:latin typeface="system-ui"/>
              </a:rPr>
              <a:t>multiply your offspring as the stars of heaven and </a:t>
            </a:r>
            <a:r>
              <a:rPr lang="en-US" sz="3200" b="1" i="0" u="sng" dirty="0">
                <a:solidFill>
                  <a:schemeClr val="bg1"/>
                </a:solidFill>
                <a:effectLst/>
                <a:latin typeface="system-ui"/>
              </a:rPr>
              <a:t>will</a:t>
            </a:r>
            <a:r>
              <a:rPr lang="en-US" sz="3200" b="0" i="0" dirty="0">
                <a:solidFill>
                  <a:schemeClr val="bg1"/>
                </a:solidFill>
                <a:effectLst/>
                <a:latin typeface="system-ui"/>
              </a:rPr>
              <a:t> give to your offspring all these lands. And in your offspring all the nations of the earth shall be blessed </a:t>
            </a:r>
          </a:p>
          <a:p>
            <a:r>
              <a:rPr lang="en-US" sz="3200" dirty="0">
                <a:solidFill>
                  <a:schemeClr val="bg1"/>
                </a:solidFill>
                <a:latin typeface="system-ui"/>
              </a:rPr>
              <a:t>Genesis 26:4</a:t>
            </a:r>
            <a:endParaRPr lang="en-US" sz="3200" dirty="0">
              <a:solidFill>
                <a:schemeClr val="bg1"/>
              </a:solidFill>
            </a:endParaRPr>
          </a:p>
        </p:txBody>
      </p:sp>
    </p:spTree>
    <p:extLst>
      <p:ext uri="{BB962C8B-B14F-4D97-AF65-F5344CB8AC3E}">
        <p14:creationId xmlns:p14="http://schemas.microsoft.com/office/powerpoint/2010/main" val="42089730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2" descr="A seedling growing out of a dirt mound&#10;&#10;Description automatically generated with medium confidence">
            <a:extLst>
              <a:ext uri="{FF2B5EF4-FFF2-40B4-BE49-F238E27FC236}">
                <a16:creationId xmlns:a16="http://schemas.microsoft.com/office/drawing/2014/main" id="{EA30E17C-6433-4F6B-9F02-F1DAD58E028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864"/>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5E4AD8A-822C-4A3A-99C8-C2FA4D0B2AFF}"/>
              </a:ext>
            </a:extLst>
          </p:cNvPr>
          <p:cNvSpPr txBox="1"/>
          <p:nvPr/>
        </p:nvSpPr>
        <p:spPr>
          <a:xfrm>
            <a:off x="-1" y="0"/>
            <a:ext cx="9144001" cy="2062103"/>
          </a:xfrm>
          <a:prstGeom prst="rect">
            <a:avLst/>
          </a:prstGeom>
          <a:solidFill>
            <a:srgbClr val="000000">
              <a:alpha val="45098"/>
            </a:srgbClr>
          </a:solidFill>
        </p:spPr>
        <p:txBody>
          <a:bodyPr wrap="square">
            <a:spAutoFit/>
          </a:bodyPr>
          <a:lstStyle/>
          <a:p>
            <a:r>
              <a:rPr lang="en-US" sz="3200" i="0" dirty="0">
                <a:solidFill>
                  <a:schemeClr val="bg1"/>
                </a:solidFill>
                <a:effectLst/>
                <a:latin typeface="system-ui"/>
              </a:rPr>
              <a:t>The land that I gave to Abraham and Isaac </a:t>
            </a:r>
            <a:r>
              <a:rPr lang="en-US" sz="3200" b="1" i="0" u="sng" dirty="0">
                <a:solidFill>
                  <a:schemeClr val="bg1"/>
                </a:solidFill>
                <a:effectLst/>
                <a:latin typeface="system-ui"/>
              </a:rPr>
              <a:t>I will</a:t>
            </a:r>
            <a:r>
              <a:rPr lang="en-US" sz="3200" b="1" i="0" dirty="0">
                <a:solidFill>
                  <a:schemeClr val="bg1"/>
                </a:solidFill>
                <a:effectLst/>
                <a:latin typeface="system-ui"/>
              </a:rPr>
              <a:t> </a:t>
            </a:r>
            <a:r>
              <a:rPr lang="en-US" sz="3200" i="0" dirty="0">
                <a:solidFill>
                  <a:schemeClr val="bg1"/>
                </a:solidFill>
                <a:effectLst/>
                <a:latin typeface="system-ui"/>
              </a:rPr>
              <a:t>give to you, and </a:t>
            </a:r>
            <a:r>
              <a:rPr lang="en-US" sz="3200" b="1" i="0" u="sng" dirty="0">
                <a:solidFill>
                  <a:schemeClr val="bg1"/>
                </a:solidFill>
                <a:effectLst/>
                <a:latin typeface="system-ui"/>
              </a:rPr>
              <a:t>I will</a:t>
            </a:r>
            <a:r>
              <a:rPr lang="en-US" sz="3200" b="1" i="0" dirty="0">
                <a:solidFill>
                  <a:schemeClr val="bg1"/>
                </a:solidFill>
                <a:effectLst/>
                <a:latin typeface="system-ui"/>
              </a:rPr>
              <a:t> </a:t>
            </a:r>
            <a:r>
              <a:rPr lang="en-US" sz="3200" i="0" dirty="0">
                <a:solidFill>
                  <a:schemeClr val="bg1"/>
                </a:solidFill>
                <a:effectLst/>
                <a:latin typeface="system-ui"/>
              </a:rPr>
              <a:t>give the land to your offspring after you.</a:t>
            </a:r>
          </a:p>
          <a:p>
            <a:r>
              <a:rPr lang="en-US" sz="3200" dirty="0">
                <a:solidFill>
                  <a:schemeClr val="bg1"/>
                </a:solidFill>
                <a:latin typeface="system-ui"/>
              </a:rPr>
              <a:t>Genesis 35:12</a:t>
            </a:r>
            <a:endParaRPr lang="en-US" sz="3200" dirty="0">
              <a:solidFill>
                <a:schemeClr val="bg1"/>
              </a:solidFill>
            </a:endParaRPr>
          </a:p>
        </p:txBody>
      </p:sp>
    </p:spTree>
    <p:extLst>
      <p:ext uri="{BB962C8B-B14F-4D97-AF65-F5344CB8AC3E}">
        <p14:creationId xmlns:p14="http://schemas.microsoft.com/office/powerpoint/2010/main" val="5576643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2" descr="A seedling growing out of a dirt mound&#10;&#10;Description automatically generated with medium confidence">
            <a:extLst>
              <a:ext uri="{FF2B5EF4-FFF2-40B4-BE49-F238E27FC236}">
                <a16:creationId xmlns:a16="http://schemas.microsoft.com/office/drawing/2014/main" id="{EA30E17C-6433-4F6B-9F02-F1DAD58E028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864"/>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5E4AD8A-822C-4A3A-99C8-C2FA4D0B2AFF}"/>
              </a:ext>
            </a:extLst>
          </p:cNvPr>
          <p:cNvSpPr txBox="1"/>
          <p:nvPr/>
        </p:nvSpPr>
        <p:spPr>
          <a:xfrm>
            <a:off x="-1" y="0"/>
            <a:ext cx="9144001" cy="2554545"/>
          </a:xfrm>
          <a:prstGeom prst="rect">
            <a:avLst/>
          </a:prstGeom>
          <a:solidFill>
            <a:srgbClr val="000000">
              <a:alpha val="45098"/>
            </a:srgbClr>
          </a:solidFill>
        </p:spPr>
        <p:txBody>
          <a:bodyPr wrap="square">
            <a:spAutoFit/>
          </a:bodyPr>
          <a:lstStyle/>
          <a:p>
            <a:r>
              <a:rPr lang="en-US" sz="3200" b="0" i="0" dirty="0">
                <a:solidFill>
                  <a:schemeClr val="bg1"/>
                </a:solidFill>
                <a:effectLst/>
                <a:latin typeface="system-ui"/>
              </a:rPr>
              <a:t>Then He said, “I am God, the God of your father; do not be afraid to go down to Egypt, for </a:t>
            </a:r>
            <a:r>
              <a:rPr lang="en-US" sz="3200" b="1" i="0" u="sng" dirty="0">
                <a:solidFill>
                  <a:schemeClr val="bg1"/>
                </a:solidFill>
                <a:effectLst/>
                <a:latin typeface="system-ui"/>
              </a:rPr>
              <a:t>I will</a:t>
            </a:r>
            <a:r>
              <a:rPr lang="en-US" sz="3200" b="1" i="0" dirty="0">
                <a:solidFill>
                  <a:schemeClr val="bg1"/>
                </a:solidFill>
                <a:effectLst/>
                <a:latin typeface="system-ui"/>
              </a:rPr>
              <a:t> </a:t>
            </a:r>
            <a:r>
              <a:rPr lang="en-US" sz="3200" b="0" i="0" dirty="0">
                <a:solidFill>
                  <a:schemeClr val="bg1"/>
                </a:solidFill>
                <a:effectLst/>
                <a:latin typeface="system-ui"/>
              </a:rPr>
              <a:t>make you into a great nation there. </a:t>
            </a:r>
            <a:r>
              <a:rPr lang="en-US" sz="3200" b="1" i="0" u="sng" dirty="0">
                <a:solidFill>
                  <a:schemeClr val="bg1"/>
                </a:solidFill>
                <a:effectLst/>
                <a:latin typeface="system-ui"/>
              </a:rPr>
              <a:t>I will</a:t>
            </a:r>
            <a:r>
              <a:rPr lang="en-US" sz="3200" b="1" i="0" dirty="0">
                <a:solidFill>
                  <a:schemeClr val="bg1"/>
                </a:solidFill>
                <a:effectLst/>
                <a:latin typeface="system-ui"/>
              </a:rPr>
              <a:t> </a:t>
            </a:r>
            <a:r>
              <a:rPr lang="en-US" sz="3200" b="0" i="0" dirty="0">
                <a:solidFill>
                  <a:schemeClr val="bg1"/>
                </a:solidFill>
                <a:effectLst/>
                <a:latin typeface="system-ui"/>
              </a:rPr>
              <a:t>go down with you to Egypt, and</a:t>
            </a:r>
            <a:r>
              <a:rPr lang="en-US" sz="3200" b="1" i="0" dirty="0">
                <a:solidFill>
                  <a:schemeClr val="bg1"/>
                </a:solidFill>
                <a:effectLst/>
                <a:latin typeface="system-ui"/>
              </a:rPr>
              <a:t> </a:t>
            </a:r>
            <a:r>
              <a:rPr lang="en-US" sz="3200" b="1" i="0" u="sng" dirty="0">
                <a:solidFill>
                  <a:schemeClr val="bg1"/>
                </a:solidFill>
                <a:effectLst/>
                <a:latin typeface="system-ui"/>
              </a:rPr>
              <a:t>I will</a:t>
            </a:r>
            <a:r>
              <a:rPr lang="en-US" sz="3200" b="1" i="0" dirty="0">
                <a:solidFill>
                  <a:schemeClr val="bg1"/>
                </a:solidFill>
                <a:effectLst/>
                <a:latin typeface="system-ui"/>
              </a:rPr>
              <a:t> </a:t>
            </a:r>
            <a:r>
              <a:rPr lang="en-US" sz="3200" b="0" i="0" dirty="0">
                <a:solidFill>
                  <a:schemeClr val="bg1"/>
                </a:solidFill>
                <a:effectLst/>
                <a:latin typeface="system-ui"/>
              </a:rPr>
              <a:t>also assuredly bring you up again</a:t>
            </a:r>
            <a:r>
              <a:rPr lang="en-US" sz="3200" dirty="0">
                <a:solidFill>
                  <a:schemeClr val="bg1"/>
                </a:solidFill>
                <a:latin typeface="system-ui"/>
              </a:rPr>
              <a:t>…</a:t>
            </a:r>
            <a:endParaRPr lang="en-US" sz="3200" b="0" i="0" dirty="0">
              <a:solidFill>
                <a:schemeClr val="bg1"/>
              </a:solidFill>
              <a:effectLst/>
              <a:latin typeface="system-ui"/>
            </a:endParaRPr>
          </a:p>
          <a:p>
            <a:r>
              <a:rPr lang="en-US" sz="3200" dirty="0">
                <a:solidFill>
                  <a:schemeClr val="bg1"/>
                </a:solidFill>
                <a:latin typeface="system-ui"/>
              </a:rPr>
              <a:t>Genesis 46:3-4</a:t>
            </a:r>
            <a:endParaRPr lang="en-US" sz="3200" dirty="0">
              <a:solidFill>
                <a:schemeClr val="bg1"/>
              </a:solidFill>
            </a:endParaRPr>
          </a:p>
        </p:txBody>
      </p:sp>
    </p:spTree>
    <p:extLst>
      <p:ext uri="{BB962C8B-B14F-4D97-AF65-F5344CB8AC3E}">
        <p14:creationId xmlns:p14="http://schemas.microsoft.com/office/powerpoint/2010/main" val="42492285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626</Words>
  <Application>Microsoft Office PowerPoint</Application>
  <PresentationFormat>On-screen Show (4:3)</PresentationFormat>
  <Paragraphs>49</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Meiryo</vt:lpstr>
      <vt:lpstr>Abadi Extra Light</vt:lpstr>
      <vt:lpstr>Arial</vt:lpstr>
      <vt:lpstr>Calibri</vt:lpstr>
      <vt:lpstr>Calibri Light</vt:lpstr>
      <vt:lpstr>system-ui</vt:lpstr>
      <vt:lpstr>Office Theme</vt:lpstr>
      <vt:lpstr>PowerPoint Presentation</vt:lpstr>
      <vt:lpstr>Promising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Promising</dc:title>
  <dc:creator>Alyse Nash</dc:creator>
  <cp:lastModifiedBy>Eastview Church</cp:lastModifiedBy>
  <cp:revision>10</cp:revision>
  <dcterms:created xsi:type="dcterms:W3CDTF">2021-01-07T13:09:19Z</dcterms:created>
  <dcterms:modified xsi:type="dcterms:W3CDTF">2021-01-08T17:05:28Z</dcterms:modified>
</cp:coreProperties>
</file>