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5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9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7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8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6F339-A368-4FB9-9658-23A238025DC8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A2BD-E1E1-45F7-B4B3-F741EAF1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0665D-A4F9-4CBC-A600-ACC3E82D5E0A}"/>
              </a:ext>
            </a:extLst>
          </p:cNvPr>
          <p:cNvSpPr txBox="1"/>
          <p:nvPr/>
        </p:nvSpPr>
        <p:spPr>
          <a:xfrm>
            <a:off x="2286000" y="2271321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But he said to me, “My grace is sufficient for you, for my power is made perfect in weakness.” Therefore I will boast all the more gladly about my weaknesses, so that Christ’s power may rest on me.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That is why, for Christ’s sake, I delight in weaknesses, in insults, in hardships, in persecutions, in difficulties. For when I am weak, then I am strong.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5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2718A4-C14E-4E03-83A3-CBFDC730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6" b="828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DF934-83E4-4F14-B7D0-A43670DE3E6E}"/>
              </a:ext>
            </a:extLst>
          </p:cNvPr>
          <p:cNvSpPr txBox="1"/>
          <p:nvPr/>
        </p:nvSpPr>
        <p:spPr>
          <a:xfrm>
            <a:off x="112542" y="3527474"/>
            <a:ext cx="92987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b="0" i="0" dirty="0">
                <a:solidFill>
                  <a:srgbClr val="000000"/>
                </a:solidFill>
                <a:effectLst/>
                <a:latin typeface="system-ui"/>
              </a:rPr>
              <a:t>And He has said to me, “My grace is sufficient for you, for power is perfected in weakness.” Most gladly, therefore, I will rather </a:t>
            </a:r>
            <a:r>
              <a:rPr lang="en-US" sz="3100" i="0" dirty="0">
                <a:effectLst/>
                <a:latin typeface="system-ui"/>
              </a:rPr>
              <a:t>boast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system-ui"/>
              </a:rPr>
              <a:t> about my weaknesses, so that the power of Christ may dwell in me. Therefore I </a:t>
            </a:r>
            <a:r>
              <a:rPr lang="en-US" sz="3100" b="1" i="0" dirty="0">
                <a:solidFill>
                  <a:srgbClr val="C00000"/>
                </a:solidFill>
                <a:effectLst/>
                <a:latin typeface="system-ui"/>
              </a:rPr>
              <a:t>delight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system-ui"/>
              </a:rPr>
              <a:t> in weaknesses, in insults, in distresses, in persecutions, in difficulties, in behalf of Christ; for when I am weak, then I am strong.</a:t>
            </a: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C38B1-9AE2-41DB-B1D2-A343222801AD}"/>
              </a:ext>
            </a:extLst>
          </p:cNvPr>
          <p:cNvSpPr txBox="1"/>
          <p:nvPr/>
        </p:nvSpPr>
        <p:spPr>
          <a:xfrm>
            <a:off x="5247269" y="0"/>
            <a:ext cx="389673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</a:rPr>
              <a:t>2 Corinthians 12:9-10</a:t>
            </a:r>
          </a:p>
        </p:txBody>
      </p:sp>
    </p:spTree>
    <p:extLst>
      <p:ext uri="{BB962C8B-B14F-4D97-AF65-F5344CB8AC3E}">
        <p14:creationId xmlns:p14="http://schemas.microsoft.com/office/powerpoint/2010/main" val="212718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2718A4-C14E-4E03-83A3-CBFDC730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6" b="828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DF934-83E4-4F14-B7D0-A43670DE3E6E}"/>
              </a:ext>
            </a:extLst>
          </p:cNvPr>
          <p:cNvSpPr txBox="1"/>
          <p:nvPr/>
        </p:nvSpPr>
        <p:spPr>
          <a:xfrm>
            <a:off x="112542" y="3527474"/>
            <a:ext cx="92987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b="0" i="0" dirty="0">
                <a:solidFill>
                  <a:srgbClr val="000000"/>
                </a:solidFill>
                <a:effectLst/>
                <a:latin typeface="system-ui"/>
              </a:rPr>
              <a:t>And He has said to me, “My grace is sufficient for you, for power is perfected in weakness.” Most gladly, therefore, I will rather </a:t>
            </a:r>
            <a:r>
              <a:rPr lang="en-US" sz="3100" i="0" dirty="0">
                <a:effectLst/>
                <a:latin typeface="system-ui"/>
              </a:rPr>
              <a:t>boast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system-ui"/>
              </a:rPr>
              <a:t> about my weaknesses, so that the power of Christ may dwell in me. Therefore I </a:t>
            </a:r>
            <a:r>
              <a:rPr lang="en-US" sz="3100" i="0" dirty="0">
                <a:effectLst/>
                <a:latin typeface="system-ui"/>
              </a:rPr>
              <a:t>delight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system-ui"/>
              </a:rPr>
              <a:t> in weaknesses, in insults, in distresses, in persecutions, in difficulties, in behalf of Christ; for when I am weak, then I am strong.</a:t>
            </a: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C38B1-9AE2-41DB-B1D2-A343222801AD}"/>
              </a:ext>
            </a:extLst>
          </p:cNvPr>
          <p:cNvSpPr txBox="1"/>
          <p:nvPr/>
        </p:nvSpPr>
        <p:spPr>
          <a:xfrm>
            <a:off x="5247269" y="0"/>
            <a:ext cx="389673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</a:rPr>
              <a:t>2 Corinthians 12:9-10</a:t>
            </a:r>
          </a:p>
        </p:txBody>
      </p:sp>
    </p:spTree>
    <p:extLst>
      <p:ext uri="{BB962C8B-B14F-4D97-AF65-F5344CB8AC3E}">
        <p14:creationId xmlns:p14="http://schemas.microsoft.com/office/powerpoint/2010/main" val="46331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F90B-920F-4BCA-ADE2-CF255A13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0E4D8-FFBB-4E94-AE19-E2F76B510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4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3F7030-6791-4042-8837-06E01220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8" b="8481"/>
          <a:stretch/>
        </p:blipFill>
        <p:spPr bwMode="auto"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857610"/>
            <a:ext cx="9143592" cy="2849976"/>
            <a:chOff x="476" y="-3923157"/>
            <a:chExt cx="10667524" cy="2493729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020EEA-19AD-4459-82C0-4BC1F5B9DE47}"/>
              </a:ext>
            </a:extLst>
          </p:cNvPr>
          <p:cNvSpPr txBox="1"/>
          <p:nvPr/>
        </p:nvSpPr>
        <p:spPr>
          <a:xfrm>
            <a:off x="0" y="447352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Selawik Light" panose="020B0502040204020203" pitchFamily="34" charset="0"/>
              </a:rPr>
              <a:t>A Thorn in the Flesh</a:t>
            </a:r>
          </a:p>
        </p:txBody>
      </p:sp>
    </p:spTree>
    <p:extLst>
      <p:ext uri="{BB962C8B-B14F-4D97-AF65-F5344CB8AC3E}">
        <p14:creationId xmlns:p14="http://schemas.microsoft.com/office/powerpoint/2010/main" val="71461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2718A4-C14E-4E03-83A3-CBFDC730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6" b="828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DF934-83E4-4F14-B7D0-A43670DE3E6E}"/>
              </a:ext>
            </a:extLst>
          </p:cNvPr>
          <p:cNvSpPr txBox="1"/>
          <p:nvPr/>
        </p:nvSpPr>
        <p:spPr>
          <a:xfrm>
            <a:off x="112542" y="3527474"/>
            <a:ext cx="92987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b="0" i="0" dirty="0">
                <a:solidFill>
                  <a:srgbClr val="000000"/>
                </a:solidFill>
                <a:effectLst/>
                <a:latin typeface="system-ui"/>
              </a:rPr>
              <a:t>And He has said to me, “My grace is sufficient for you, for power is perfected in weakness.” Most gladly, therefore, I will rather boast about my weaknesses, so that the power of Christ may dwell in me. Therefore I delight in weaknesses, in insults, in distresses, in persecutions, in difficulties, in behalf of Christ; for when I am weak, then I am strong.</a:t>
            </a: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C38B1-9AE2-41DB-B1D2-A343222801AD}"/>
              </a:ext>
            </a:extLst>
          </p:cNvPr>
          <p:cNvSpPr txBox="1"/>
          <p:nvPr/>
        </p:nvSpPr>
        <p:spPr>
          <a:xfrm>
            <a:off x="5247269" y="0"/>
            <a:ext cx="389673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</a:rPr>
              <a:t>2 Corinthians 12:9-10</a:t>
            </a:r>
          </a:p>
        </p:txBody>
      </p:sp>
    </p:spTree>
    <p:extLst>
      <p:ext uri="{BB962C8B-B14F-4D97-AF65-F5344CB8AC3E}">
        <p14:creationId xmlns:p14="http://schemas.microsoft.com/office/powerpoint/2010/main" val="266733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2718A4-C14E-4E03-83A3-CBFDC730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6" b="828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DF934-83E4-4F14-B7D0-A43670DE3E6E}"/>
              </a:ext>
            </a:extLst>
          </p:cNvPr>
          <p:cNvSpPr txBox="1"/>
          <p:nvPr/>
        </p:nvSpPr>
        <p:spPr>
          <a:xfrm>
            <a:off x="112542" y="3710613"/>
            <a:ext cx="92987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Because of the extraordinary greatness of the revelations, for this reason, to keep me from exalting myself, there was given to me a thorn in the flesh, a messenger of Satan to torment me—to keep me from exalting myself! Concerning this I pleaded with the Lord three times that it might leave me.</a:t>
            </a: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C38B1-9AE2-41DB-B1D2-A343222801AD}"/>
              </a:ext>
            </a:extLst>
          </p:cNvPr>
          <p:cNvSpPr txBox="1"/>
          <p:nvPr/>
        </p:nvSpPr>
        <p:spPr>
          <a:xfrm>
            <a:off x="5247269" y="0"/>
            <a:ext cx="389673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/>
              </a:rPr>
              <a:t>2 Corinthians 12:7-8</a:t>
            </a:r>
          </a:p>
        </p:txBody>
      </p:sp>
    </p:spTree>
    <p:extLst>
      <p:ext uri="{BB962C8B-B14F-4D97-AF65-F5344CB8AC3E}">
        <p14:creationId xmlns:p14="http://schemas.microsoft.com/office/powerpoint/2010/main" val="259293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2718A4-C14E-4E03-83A3-CBFDC730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6" b="828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DF934-83E4-4F14-B7D0-A43670DE3E6E}"/>
              </a:ext>
            </a:extLst>
          </p:cNvPr>
          <p:cNvSpPr txBox="1"/>
          <p:nvPr/>
        </p:nvSpPr>
        <p:spPr>
          <a:xfrm>
            <a:off x="112542" y="3710613"/>
            <a:ext cx="92987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Because of the extraordinary greatness of the revelations, for this reason, to keep me from exalting myself, there was given to me </a:t>
            </a:r>
            <a:r>
              <a:rPr lang="en-US" sz="3200" b="1" dirty="0">
                <a:solidFill>
                  <a:srgbClr val="C00000"/>
                </a:solidFill>
                <a:effectLst/>
                <a:latin typeface="system-ui"/>
              </a:rPr>
              <a:t>a thorn in the flesh</a:t>
            </a:r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, a messenger of Satan to torment me—to keep me from exalting myself! Concerning this I pleaded with the Lord three times that it might leave me.</a:t>
            </a: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C38B1-9AE2-41DB-B1D2-A343222801AD}"/>
              </a:ext>
            </a:extLst>
          </p:cNvPr>
          <p:cNvSpPr txBox="1"/>
          <p:nvPr/>
        </p:nvSpPr>
        <p:spPr>
          <a:xfrm>
            <a:off x="5247269" y="0"/>
            <a:ext cx="389673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/>
              </a:rPr>
              <a:t>2 Corinthians 12:7-8</a:t>
            </a:r>
          </a:p>
        </p:txBody>
      </p:sp>
    </p:spTree>
    <p:extLst>
      <p:ext uri="{BB962C8B-B14F-4D97-AF65-F5344CB8AC3E}">
        <p14:creationId xmlns:p14="http://schemas.microsoft.com/office/powerpoint/2010/main" val="52147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2718A4-C14E-4E03-83A3-CBFDC730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6" b="828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DF934-83E4-4F14-B7D0-A43670DE3E6E}"/>
              </a:ext>
            </a:extLst>
          </p:cNvPr>
          <p:cNvSpPr txBox="1"/>
          <p:nvPr/>
        </p:nvSpPr>
        <p:spPr>
          <a:xfrm>
            <a:off x="112542" y="3710613"/>
            <a:ext cx="92987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Because of the extraordinary greatness of the revelations, for this reason, to keep me from exalting myself, there was given to </a:t>
            </a:r>
            <a:r>
              <a:rPr lang="en-US" sz="3200" dirty="0">
                <a:effectLst/>
                <a:latin typeface="system-ui"/>
              </a:rPr>
              <a:t>me a thorn in the flesh</a:t>
            </a:r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, a messenger of Satan to torment me—to keep me from exalting myself! Concerning this </a:t>
            </a:r>
            <a:r>
              <a:rPr lang="en-US" sz="3200" b="1" dirty="0">
                <a:solidFill>
                  <a:srgbClr val="C00000"/>
                </a:solidFill>
                <a:effectLst/>
                <a:latin typeface="system-ui"/>
              </a:rPr>
              <a:t>I pleaded with the Lord three times that it might leave me</a:t>
            </a:r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C38B1-9AE2-41DB-B1D2-A343222801AD}"/>
              </a:ext>
            </a:extLst>
          </p:cNvPr>
          <p:cNvSpPr txBox="1"/>
          <p:nvPr/>
        </p:nvSpPr>
        <p:spPr>
          <a:xfrm>
            <a:off x="5247269" y="0"/>
            <a:ext cx="389673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/>
              </a:rPr>
              <a:t>2 Corinthians 12:7-8</a:t>
            </a:r>
          </a:p>
        </p:txBody>
      </p:sp>
    </p:spTree>
    <p:extLst>
      <p:ext uri="{BB962C8B-B14F-4D97-AF65-F5344CB8AC3E}">
        <p14:creationId xmlns:p14="http://schemas.microsoft.com/office/powerpoint/2010/main" val="215439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2718A4-C14E-4E03-83A3-CBFDC730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6" b="828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DF934-83E4-4F14-B7D0-A43670DE3E6E}"/>
              </a:ext>
            </a:extLst>
          </p:cNvPr>
          <p:cNvSpPr txBox="1"/>
          <p:nvPr/>
        </p:nvSpPr>
        <p:spPr>
          <a:xfrm>
            <a:off x="112542" y="3710613"/>
            <a:ext cx="92987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Because of the extraordinary greatness of the revelations, for this reason, to keep me from exalting myself, there was given to </a:t>
            </a:r>
            <a:r>
              <a:rPr lang="en-US" sz="3200" dirty="0">
                <a:effectLst/>
                <a:latin typeface="system-ui"/>
              </a:rPr>
              <a:t>me a thorn in the flesh</a:t>
            </a:r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, a messenger of Satan to torment me—to keep me from exalting myself! Concerning </a:t>
            </a:r>
            <a:r>
              <a:rPr lang="en-US" sz="3200" dirty="0">
                <a:effectLst/>
                <a:latin typeface="system-ui"/>
              </a:rPr>
              <a:t>this I pleaded with the Lord three times that it might leave me.</a:t>
            </a: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C38B1-9AE2-41DB-B1D2-A343222801AD}"/>
              </a:ext>
            </a:extLst>
          </p:cNvPr>
          <p:cNvSpPr txBox="1"/>
          <p:nvPr/>
        </p:nvSpPr>
        <p:spPr>
          <a:xfrm>
            <a:off x="5247269" y="0"/>
            <a:ext cx="389673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/>
              </a:rPr>
              <a:t>2 Corinthians 12:7-8</a:t>
            </a:r>
          </a:p>
        </p:txBody>
      </p:sp>
    </p:spTree>
    <p:extLst>
      <p:ext uri="{BB962C8B-B14F-4D97-AF65-F5344CB8AC3E}">
        <p14:creationId xmlns:p14="http://schemas.microsoft.com/office/powerpoint/2010/main" val="132237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2718A4-C14E-4E03-83A3-CBFDC730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6" b="828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DF934-83E4-4F14-B7D0-A43670DE3E6E}"/>
              </a:ext>
            </a:extLst>
          </p:cNvPr>
          <p:cNvSpPr txBox="1"/>
          <p:nvPr/>
        </p:nvSpPr>
        <p:spPr>
          <a:xfrm>
            <a:off x="112542" y="3710613"/>
            <a:ext cx="92987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Because of the extraordinary greatness of the revelations, for this reason, to keep me from exalting myself, there was given to </a:t>
            </a:r>
            <a:r>
              <a:rPr lang="en-US" sz="3200" dirty="0">
                <a:effectLst/>
                <a:latin typeface="system-ui"/>
              </a:rPr>
              <a:t>me a thorn in the flesh</a:t>
            </a:r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, a messenger of Satan to torment me—</a:t>
            </a:r>
            <a:r>
              <a:rPr lang="en-US" sz="3200" b="1" dirty="0">
                <a:solidFill>
                  <a:srgbClr val="FF0000"/>
                </a:solidFill>
                <a:effectLst/>
                <a:latin typeface="system-ui"/>
              </a:rPr>
              <a:t>to keep me from exalting myself</a:t>
            </a:r>
            <a:r>
              <a:rPr lang="en-US" sz="3200" b="0" dirty="0">
                <a:solidFill>
                  <a:srgbClr val="000000"/>
                </a:solidFill>
                <a:effectLst/>
                <a:latin typeface="system-ui"/>
              </a:rPr>
              <a:t>! Concerning </a:t>
            </a:r>
            <a:r>
              <a:rPr lang="en-US" sz="3200" dirty="0">
                <a:effectLst/>
                <a:latin typeface="system-ui"/>
              </a:rPr>
              <a:t>this I pleaded with the Lord three times that it might leave me.</a:t>
            </a: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C38B1-9AE2-41DB-B1D2-A343222801AD}"/>
              </a:ext>
            </a:extLst>
          </p:cNvPr>
          <p:cNvSpPr txBox="1"/>
          <p:nvPr/>
        </p:nvSpPr>
        <p:spPr>
          <a:xfrm>
            <a:off x="5247269" y="0"/>
            <a:ext cx="389673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/>
              </a:rPr>
              <a:t>2 Corinthians 12:7-8</a:t>
            </a:r>
          </a:p>
        </p:txBody>
      </p:sp>
    </p:spTree>
    <p:extLst>
      <p:ext uri="{BB962C8B-B14F-4D97-AF65-F5344CB8AC3E}">
        <p14:creationId xmlns:p14="http://schemas.microsoft.com/office/powerpoint/2010/main" val="99663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2718A4-C14E-4E03-83A3-CBFDC7307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6" b="828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DF934-83E4-4F14-B7D0-A43670DE3E6E}"/>
              </a:ext>
            </a:extLst>
          </p:cNvPr>
          <p:cNvSpPr txBox="1"/>
          <p:nvPr/>
        </p:nvSpPr>
        <p:spPr>
          <a:xfrm>
            <a:off x="112542" y="3527474"/>
            <a:ext cx="92987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b="0" i="0" dirty="0">
                <a:solidFill>
                  <a:srgbClr val="000000"/>
                </a:solidFill>
                <a:effectLst/>
                <a:latin typeface="system-ui"/>
              </a:rPr>
              <a:t>And He has said to me, “My grace is sufficient for you, for power is perfected in weakness.” Most gladly, therefore, I will rather </a:t>
            </a:r>
            <a:r>
              <a:rPr lang="en-US" sz="3100" b="1" i="0" dirty="0">
                <a:solidFill>
                  <a:srgbClr val="FF0000"/>
                </a:solidFill>
                <a:effectLst/>
                <a:latin typeface="system-ui"/>
              </a:rPr>
              <a:t>boast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system-ui"/>
              </a:rPr>
              <a:t> about my weaknesses, so that the power of Christ may dwell in me. Therefore I delight in weaknesses, in insults, in distresses, in persecutions, in difficulties, in behalf of Christ; for when I am weak, then I am strong.</a:t>
            </a: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C38B1-9AE2-41DB-B1D2-A343222801AD}"/>
              </a:ext>
            </a:extLst>
          </p:cNvPr>
          <p:cNvSpPr txBox="1"/>
          <p:nvPr/>
        </p:nvSpPr>
        <p:spPr>
          <a:xfrm>
            <a:off x="5247269" y="0"/>
            <a:ext cx="389673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</a:rPr>
              <a:t>2 Corinthians 12:9-10</a:t>
            </a:r>
          </a:p>
        </p:txBody>
      </p:sp>
    </p:spTree>
    <p:extLst>
      <p:ext uri="{BB962C8B-B14F-4D97-AF65-F5344CB8AC3E}">
        <p14:creationId xmlns:p14="http://schemas.microsoft.com/office/powerpoint/2010/main" val="12831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738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Selawik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Nash</dc:creator>
  <cp:lastModifiedBy>Eastview Church</cp:lastModifiedBy>
  <cp:revision>8</cp:revision>
  <dcterms:created xsi:type="dcterms:W3CDTF">2021-01-22T18:45:01Z</dcterms:created>
  <dcterms:modified xsi:type="dcterms:W3CDTF">2021-01-23T16:49:56Z</dcterms:modified>
</cp:coreProperties>
</file>