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2" r:id="rId5"/>
    <p:sldId id="273" r:id="rId6"/>
    <p:sldId id="274" r:id="rId7"/>
    <p:sldId id="275" r:id="rId8"/>
    <p:sldId id="276" r:id="rId9"/>
    <p:sldId id="277" r:id="rId10"/>
    <p:sldId id="290" r:id="rId11"/>
    <p:sldId id="278" r:id="rId12"/>
    <p:sldId id="279" r:id="rId13"/>
    <p:sldId id="280" r:id="rId14"/>
    <p:sldId id="287" r:id="rId15"/>
    <p:sldId id="288" r:id="rId16"/>
    <p:sldId id="289" r:id="rId17"/>
    <p:sldId id="281" r:id="rId18"/>
    <p:sldId id="282" r:id="rId19"/>
    <p:sldId id="285" r:id="rId20"/>
    <p:sldId id="283" r:id="rId21"/>
    <p:sldId id="270" r:id="rId22"/>
    <p:sldId id="284" r:id="rId23"/>
    <p:sldId id="286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AC6F7-0683-4193-9C0B-2C9F72F3718E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364C8-D11F-4637-B398-962BFA1E7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848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AC6F7-0683-4193-9C0B-2C9F72F3718E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364C8-D11F-4637-B398-962BFA1E7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565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AC6F7-0683-4193-9C0B-2C9F72F3718E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364C8-D11F-4637-B398-962BFA1E7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907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AC6F7-0683-4193-9C0B-2C9F72F3718E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364C8-D11F-4637-B398-962BFA1E7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055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AC6F7-0683-4193-9C0B-2C9F72F3718E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364C8-D11F-4637-B398-962BFA1E7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920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AC6F7-0683-4193-9C0B-2C9F72F3718E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364C8-D11F-4637-B398-962BFA1E7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845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AC6F7-0683-4193-9C0B-2C9F72F3718E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364C8-D11F-4637-B398-962BFA1E7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680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AC6F7-0683-4193-9C0B-2C9F72F3718E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364C8-D11F-4637-B398-962BFA1E7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509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AC6F7-0683-4193-9C0B-2C9F72F3718E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364C8-D11F-4637-B398-962BFA1E7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187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AC6F7-0683-4193-9C0B-2C9F72F3718E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364C8-D11F-4637-B398-962BFA1E7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063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AC6F7-0683-4193-9C0B-2C9F72F3718E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364C8-D11F-4637-B398-962BFA1E7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915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AC6F7-0683-4193-9C0B-2C9F72F3718E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364C8-D11F-4637-B398-962BFA1E7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586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854F8-4DEE-4786-806C-E16686B764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490CBB-ABD8-4F4C-8094-7C9D54011C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540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854F8-4DEE-4786-806C-E16686B764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490CBB-ABD8-4F4C-8094-7C9D54011C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6E462D5D-C95E-4EB1-950D-C7FE3A790A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54" y="294190"/>
            <a:ext cx="9131945" cy="6261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7268C86-C63C-415F-A772-1364188743E9}"/>
              </a:ext>
            </a:extLst>
          </p:cNvPr>
          <p:cNvSpPr txBox="1"/>
          <p:nvPr/>
        </p:nvSpPr>
        <p:spPr>
          <a:xfrm>
            <a:off x="97467" y="1442536"/>
            <a:ext cx="8949066" cy="28956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0F4C686-DDF9-483A-A32C-5C77AE75AC89}"/>
              </a:ext>
            </a:extLst>
          </p:cNvPr>
          <p:cNvSpPr txBox="1"/>
          <p:nvPr/>
        </p:nvSpPr>
        <p:spPr>
          <a:xfrm>
            <a:off x="511712" y="1783591"/>
            <a:ext cx="8120575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First of all, then, I </a:t>
            </a:r>
            <a:r>
              <a:rPr lang="en-US" sz="3200" dirty="0">
                <a:solidFill>
                  <a:schemeClr val="bg1"/>
                </a:solidFill>
                <a:effectLst/>
                <a:latin typeface="system-ui"/>
              </a:rPr>
              <a:t>urge </a:t>
            </a: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that </a:t>
            </a:r>
            <a:r>
              <a:rPr lang="en-US" sz="3200" dirty="0">
                <a:solidFill>
                  <a:schemeClr val="bg1"/>
                </a:solidFill>
                <a:effectLst/>
                <a:latin typeface="system-ui"/>
              </a:rPr>
              <a:t>entreaties</a:t>
            </a: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 and </a:t>
            </a:r>
            <a:r>
              <a:rPr lang="en-US" sz="3200" dirty="0">
                <a:solidFill>
                  <a:schemeClr val="bg1"/>
                </a:solidFill>
                <a:effectLst/>
                <a:latin typeface="system-ui"/>
              </a:rPr>
              <a:t>prayers</a:t>
            </a: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, </a:t>
            </a:r>
            <a:r>
              <a:rPr lang="en-US" sz="3200" dirty="0">
                <a:solidFill>
                  <a:schemeClr val="bg1"/>
                </a:solidFill>
                <a:effectLst/>
                <a:latin typeface="system-ui"/>
              </a:rPr>
              <a:t>petitions</a:t>
            </a: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 and </a:t>
            </a:r>
            <a:r>
              <a:rPr lang="en-US" sz="3200" b="1" dirty="0">
                <a:solidFill>
                  <a:srgbClr val="00FFFF"/>
                </a:solidFill>
                <a:effectLst/>
                <a:latin typeface="system-ui"/>
              </a:rPr>
              <a:t>thanksgivings</a:t>
            </a: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, be made on behalf of all men, for kings and all who are in authority, so that we may lead a tranquil and quiet life in all godliness and dignity.</a:t>
            </a:r>
            <a:endParaRPr lang="en-US" sz="3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802FA2-8BDC-498F-AD21-53476C9DEB8A}"/>
              </a:ext>
            </a:extLst>
          </p:cNvPr>
          <p:cNvSpPr txBox="1"/>
          <p:nvPr/>
        </p:nvSpPr>
        <p:spPr>
          <a:xfrm>
            <a:off x="97467" y="430545"/>
            <a:ext cx="37148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1 Timothy 2:1-2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714C6-9D19-4E84-AE9B-F0EFCB6276A3}"/>
              </a:ext>
            </a:extLst>
          </p:cNvPr>
          <p:cNvSpPr txBox="1"/>
          <p:nvPr/>
        </p:nvSpPr>
        <p:spPr>
          <a:xfrm>
            <a:off x="7216726" y="5641145"/>
            <a:ext cx="18298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i="1" dirty="0">
                <a:solidFill>
                  <a:schemeClr val="bg1"/>
                </a:solidFill>
              </a:rPr>
              <a:t>How?</a:t>
            </a:r>
          </a:p>
        </p:txBody>
      </p:sp>
    </p:spTree>
    <p:extLst>
      <p:ext uri="{BB962C8B-B14F-4D97-AF65-F5344CB8AC3E}">
        <p14:creationId xmlns:p14="http://schemas.microsoft.com/office/powerpoint/2010/main" val="24021291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854F8-4DEE-4786-806C-E16686B764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490CBB-ABD8-4F4C-8094-7C9D54011C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6E462D5D-C95E-4EB1-950D-C7FE3A790A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54" y="294190"/>
            <a:ext cx="9131945" cy="6261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7268C86-C63C-415F-A772-1364188743E9}"/>
              </a:ext>
            </a:extLst>
          </p:cNvPr>
          <p:cNvSpPr txBox="1"/>
          <p:nvPr/>
        </p:nvSpPr>
        <p:spPr>
          <a:xfrm>
            <a:off x="97467" y="1442536"/>
            <a:ext cx="8949066" cy="28956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0F4C686-DDF9-483A-A32C-5C77AE75AC89}"/>
              </a:ext>
            </a:extLst>
          </p:cNvPr>
          <p:cNvSpPr txBox="1"/>
          <p:nvPr/>
        </p:nvSpPr>
        <p:spPr>
          <a:xfrm>
            <a:off x="511712" y="1783591"/>
            <a:ext cx="8120575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First of all, then, I </a:t>
            </a:r>
            <a:r>
              <a:rPr lang="en-US" sz="3200" dirty="0">
                <a:solidFill>
                  <a:schemeClr val="bg1"/>
                </a:solidFill>
                <a:effectLst/>
                <a:latin typeface="system-ui"/>
              </a:rPr>
              <a:t>urge </a:t>
            </a: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that </a:t>
            </a:r>
            <a:r>
              <a:rPr lang="en-US" sz="3200" dirty="0">
                <a:solidFill>
                  <a:schemeClr val="bg1"/>
                </a:solidFill>
                <a:effectLst/>
                <a:latin typeface="system-ui"/>
              </a:rPr>
              <a:t>entreatie</a:t>
            </a:r>
            <a:r>
              <a:rPr lang="en-US" sz="3200" u="sng" dirty="0">
                <a:solidFill>
                  <a:schemeClr val="bg1"/>
                </a:solidFill>
                <a:effectLst/>
                <a:latin typeface="system-ui"/>
              </a:rPr>
              <a:t>s</a:t>
            </a: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 and </a:t>
            </a:r>
            <a:r>
              <a:rPr lang="en-US" sz="3200" dirty="0">
                <a:solidFill>
                  <a:schemeClr val="bg1"/>
                </a:solidFill>
                <a:effectLst/>
                <a:latin typeface="system-ui"/>
              </a:rPr>
              <a:t>prayer</a:t>
            </a:r>
            <a:r>
              <a:rPr lang="en-US" sz="3200" u="sng" dirty="0">
                <a:solidFill>
                  <a:schemeClr val="bg1"/>
                </a:solidFill>
                <a:effectLst/>
                <a:latin typeface="system-ui"/>
              </a:rPr>
              <a:t>s</a:t>
            </a: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, </a:t>
            </a:r>
            <a:r>
              <a:rPr lang="en-US" sz="3200" dirty="0">
                <a:solidFill>
                  <a:schemeClr val="bg1"/>
                </a:solidFill>
                <a:effectLst/>
                <a:latin typeface="system-ui"/>
              </a:rPr>
              <a:t>petition</a:t>
            </a:r>
            <a:r>
              <a:rPr lang="en-US" sz="3200" u="sng" dirty="0">
                <a:solidFill>
                  <a:schemeClr val="bg1"/>
                </a:solidFill>
                <a:effectLst/>
                <a:latin typeface="system-ui"/>
              </a:rPr>
              <a:t>s</a:t>
            </a: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 and </a:t>
            </a:r>
            <a:r>
              <a:rPr lang="en-US" sz="3200" dirty="0">
                <a:solidFill>
                  <a:schemeClr val="bg1"/>
                </a:solidFill>
                <a:effectLst/>
                <a:latin typeface="system-ui"/>
              </a:rPr>
              <a:t>thanksgiving</a:t>
            </a:r>
            <a:r>
              <a:rPr lang="en-US" sz="3200" u="sng" dirty="0">
                <a:solidFill>
                  <a:schemeClr val="bg1"/>
                </a:solidFill>
                <a:effectLst/>
                <a:latin typeface="system-ui"/>
              </a:rPr>
              <a:t>s</a:t>
            </a: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, be made on behalf of all men, for kings and all who are in authority, so that we may lead a tranquil and quiet life in all godliness and dignity.</a:t>
            </a:r>
            <a:endParaRPr lang="en-US" sz="3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802FA2-8BDC-498F-AD21-53476C9DEB8A}"/>
              </a:ext>
            </a:extLst>
          </p:cNvPr>
          <p:cNvSpPr txBox="1"/>
          <p:nvPr/>
        </p:nvSpPr>
        <p:spPr>
          <a:xfrm>
            <a:off x="97467" y="430545"/>
            <a:ext cx="37148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1 Timothy 2:1-2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714C6-9D19-4E84-AE9B-F0EFCB6276A3}"/>
              </a:ext>
            </a:extLst>
          </p:cNvPr>
          <p:cNvSpPr txBox="1"/>
          <p:nvPr/>
        </p:nvSpPr>
        <p:spPr>
          <a:xfrm>
            <a:off x="7216726" y="5641145"/>
            <a:ext cx="18298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i="1" dirty="0">
                <a:solidFill>
                  <a:schemeClr val="bg1"/>
                </a:solidFill>
              </a:rPr>
              <a:t>How?</a:t>
            </a:r>
          </a:p>
        </p:txBody>
      </p:sp>
    </p:spTree>
    <p:extLst>
      <p:ext uri="{BB962C8B-B14F-4D97-AF65-F5344CB8AC3E}">
        <p14:creationId xmlns:p14="http://schemas.microsoft.com/office/powerpoint/2010/main" val="193437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854F8-4DEE-4786-806C-E16686B764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490CBB-ABD8-4F4C-8094-7C9D54011C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6E462D5D-C95E-4EB1-950D-C7FE3A790A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54" y="294190"/>
            <a:ext cx="9131945" cy="6261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7268C86-C63C-415F-A772-1364188743E9}"/>
              </a:ext>
            </a:extLst>
          </p:cNvPr>
          <p:cNvSpPr txBox="1"/>
          <p:nvPr/>
        </p:nvSpPr>
        <p:spPr>
          <a:xfrm>
            <a:off x="97467" y="1442536"/>
            <a:ext cx="8949066" cy="28956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0F4C686-DDF9-483A-A32C-5C77AE75AC89}"/>
              </a:ext>
            </a:extLst>
          </p:cNvPr>
          <p:cNvSpPr txBox="1"/>
          <p:nvPr/>
        </p:nvSpPr>
        <p:spPr>
          <a:xfrm>
            <a:off x="511712" y="1783591"/>
            <a:ext cx="8120575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First of all, then, I </a:t>
            </a:r>
            <a:r>
              <a:rPr lang="en-US" sz="3200" dirty="0">
                <a:solidFill>
                  <a:schemeClr val="bg1"/>
                </a:solidFill>
                <a:effectLst/>
                <a:latin typeface="system-ui"/>
              </a:rPr>
              <a:t>urge </a:t>
            </a: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that </a:t>
            </a:r>
            <a:r>
              <a:rPr lang="en-US" sz="3200" dirty="0">
                <a:solidFill>
                  <a:schemeClr val="bg1"/>
                </a:solidFill>
                <a:effectLst/>
                <a:latin typeface="system-ui"/>
              </a:rPr>
              <a:t>entreaties</a:t>
            </a: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 and </a:t>
            </a:r>
            <a:r>
              <a:rPr lang="en-US" sz="3200" dirty="0">
                <a:solidFill>
                  <a:schemeClr val="bg1"/>
                </a:solidFill>
                <a:effectLst/>
                <a:latin typeface="system-ui"/>
              </a:rPr>
              <a:t>prayers</a:t>
            </a: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, </a:t>
            </a:r>
            <a:r>
              <a:rPr lang="en-US" sz="3200" dirty="0">
                <a:solidFill>
                  <a:schemeClr val="bg1"/>
                </a:solidFill>
                <a:effectLst/>
                <a:latin typeface="system-ui"/>
              </a:rPr>
              <a:t>petitions</a:t>
            </a: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 and </a:t>
            </a:r>
            <a:r>
              <a:rPr lang="en-US" sz="3200" dirty="0">
                <a:solidFill>
                  <a:schemeClr val="bg1"/>
                </a:solidFill>
                <a:effectLst/>
                <a:latin typeface="system-ui"/>
              </a:rPr>
              <a:t>thanksgivings</a:t>
            </a: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, be made on behalf of all men, for kings and all who are in authority, so that we may lead a tranquil and quiet life in all godliness and dignity.</a:t>
            </a:r>
            <a:endParaRPr lang="en-US" sz="3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802FA2-8BDC-498F-AD21-53476C9DEB8A}"/>
              </a:ext>
            </a:extLst>
          </p:cNvPr>
          <p:cNvSpPr txBox="1"/>
          <p:nvPr/>
        </p:nvSpPr>
        <p:spPr>
          <a:xfrm>
            <a:off x="97467" y="430545"/>
            <a:ext cx="37148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1 Timothy 2:1-2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714C6-9D19-4E84-AE9B-F0EFCB6276A3}"/>
              </a:ext>
            </a:extLst>
          </p:cNvPr>
          <p:cNvSpPr txBox="1"/>
          <p:nvPr/>
        </p:nvSpPr>
        <p:spPr>
          <a:xfrm>
            <a:off x="7216726" y="5641145"/>
            <a:ext cx="18298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i="1" dirty="0">
                <a:solidFill>
                  <a:schemeClr val="bg1"/>
                </a:solidFill>
              </a:rPr>
              <a:t>Who?</a:t>
            </a:r>
          </a:p>
        </p:txBody>
      </p:sp>
    </p:spTree>
    <p:extLst>
      <p:ext uri="{BB962C8B-B14F-4D97-AF65-F5344CB8AC3E}">
        <p14:creationId xmlns:p14="http://schemas.microsoft.com/office/powerpoint/2010/main" val="3873664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854F8-4DEE-4786-806C-E16686B764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490CBB-ABD8-4F4C-8094-7C9D54011C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6E462D5D-C95E-4EB1-950D-C7FE3A790A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54" y="294190"/>
            <a:ext cx="9131945" cy="6261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7268C86-C63C-415F-A772-1364188743E9}"/>
              </a:ext>
            </a:extLst>
          </p:cNvPr>
          <p:cNvSpPr txBox="1"/>
          <p:nvPr/>
        </p:nvSpPr>
        <p:spPr>
          <a:xfrm>
            <a:off x="97467" y="1442536"/>
            <a:ext cx="8949066" cy="28956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0F4C686-DDF9-483A-A32C-5C77AE75AC89}"/>
              </a:ext>
            </a:extLst>
          </p:cNvPr>
          <p:cNvSpPr txBox="1"/>
          <p:nvPr/>
        </p:nvSpPr>
        <p:spPr>
          <a:xfrm>
            <a:off x="511712" y="1783591"/>
            <a:ext cx="8393137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First of all, then, I </a:t>
            </a:r>
            <a:r>
              <a:rPr lang="en-US" sz="3200" dirty="0">
                <a:solidFill>
                  <a:schemeClr val="bg1"/>
                </a:solidFill>
                <a:effectLst/>
                <a:latin typeface="system-ui"/>
              </a:rPr>
              <a:t>urge </a:t>
            </a: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that </a:t>
            </a:r>
            <a:r>
              <a:rPr lang="en-US" sz="3200" dirty="0">
                <a:solidFill>
                  <a:schemeClr val="bg1"/>
                </a:solidFill>
                <a:effectLst/>
                <a:latin typeface="system-ui"/>
              </a:rPr>
              <a:t>entreaties</a:t>
            </a: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 and </a:t>
            </a:r>
            <a:r>
              <a:rPr lang="en-US" sz="3200" dirty="0">
                <a:solidFill>
                  <a:schemeClr val="bg1"/>
                </a:solidFill>
                <a:effectLst/>
                <a:latin typeface="system-ui"/>
              </a:rPr>
              <a:t>prayers</a:t>
            </a: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, </a:t>
            </a:r>
            <a:r>
              <a:rPr lang="en-US" sz="3200" dirty="0">
                <a:solidFill>
                  <a:schemeClr val="bg1"/>
                </a:solidFill>
                <a:effectLst/>
                <a:latin typeface="system-ui"/>
              </a:rPr>
              <a:t>petitions</a:t>
            </a: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 and </a:t>
            </a:r>
            <a:r>
              <a:rPr lang="en-US" sz="3200" dirty="0">
                <a:solidFill>
                  <a:schemeClr val="bg1"/>
                </a:solidFill>
                <a:effectLst/>
                <a:latin typeface="system-ui"/>
              </a:rPr>
              <a:t>thanksgivings</a:t>
            </a: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, be made </a:t>
            </a:r>
            <a:r>
              <a:rPr lang="en-US" sz="3200" b="1" dirty="0">
                <a:solidFill>
                  <a:srgbClr val="00FFFF"/>
                </a:solidFill>
                <a:effectLst/>
                <a:latin typeface="system-ui"/>
              </a:rPr>
              <a:t>on behalf of all men</a:t>
            </a: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, for kings and all who are in authority, so that we may lead a tranquil and quiet life in all godliness and dignity.</a:t>
            </a:r>
            <a:endParaRPr lang="en-US" sz="3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802FA2-8BDC-498F-AD21-53476C9DEB8A}"/>
              </a:ext>
            </a:extLst>
          </p:cNvPr>
          <p:cNvSpPr txBox="1"/>
          <p:nvPr/>
        </p:nvSpPr>
        <p:spPr>
          <a:xfrm>
            <a:off x="97467" y="430545"/>
            <a:ext cx="37148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1 Timothy 2:1-2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714C6-9D19-4E84-AE9B-F0EFCB6276A3}"/>
              </a:ext>
            </a:extLst>
          </p:cNvPr>
          <p:cNvSpPr txBox="1"/>
          <p:nvPr/>
        </p:nvSpPr>
        <p:spPr>
          <a:xfrm>
            <a:off x="7216726" y="5641145"/>
            <a:ext cx="18298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i="1" dirty="0">
                <a:solidFill>
                  <a:schemeClr val="bg1"/>
                </a:solidFill>
              </a:rPr>
              <a:t>Who?</a:t>
            </a:r>
          </a:p>
        </p:txBody>
      </p:sp>
    </p:spTree>
    <p:extLst>
      <p:ext uri="{BB962C8B-B14F-4D97-AF65-F5344CB8AC3E}">
        <p14:creationId xmlns:p14="http://schemas.microsoft.com/office/powerpoint/2010/main" val="4015333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854F8-4DEE-4786-806C-E16686B764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490CBB-ABD8-4F4C-8094-7C9D54011C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6E462D5D-C95E-4EB1-950D-C7FE3A790A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54" y="294190"/>
            <a:ext cx="9131945" cy="6261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7268C86-C63C-415F-A772-1364188743E9}"/>
              </a:ext>
            </a:extLst>
          </p:cNvPr>
          <p:cNvSpPr txBox="1"/>
          <p:nvPr/>
        </p:nvSpPr>
        <p:spPr>
          <a:xfrm>
            <a:off x="97467" y="1442536"/>
            <a:ext cx="8949066" cy="28956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802FA2-8BDC-498F-AD21-53476C9DEB8A}"/>
              </a:ext>
            </a:extLst>
          </p:cNvPr>
          <p:cNvSpPr txBox="1"/>
          <p:nvPr/>
        </p:nvSpPr>
        <p:spPr>
          <a:xfrm>
            <a:off x="97467" y="430545"/>
            <a:ext cx="37148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Romans 5:12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714C6-9D19-4E84-AE9B-F0EFCB6276A3}"/>
              </a:ext>
            </a:extLst>
          </p:cNvPr>
          <p:cNvSpPr txBox="1"/>
          <p:nvPr/>
        </p:nvSpPr>
        <p:spPr>
          <a:xfrm>
            <a:off x="7216726" y="5641145"/>
            <a:ext cx="18298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i="1" dirty="0">
                <a:solidFill>
                  <a:schemeClr val="bg1"/>
                </a:solidFill>
              </a:rPr>
              <a:t>Who?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3ED54FB-8791-422D-8F62-FC18F2F3D0EB}"/>
              </a:ext>
            </a:extLst>
          </p:cNvPr>
          <p:cNvSpPr txBox="1"/>
          <p:nvPr/>
        </p:nvSpPr>
        <p:spPr>
          <a:xfrm>
            <a:off x="588334" y="2096732"/>
            <a:ext cx="802432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0" i="0" u="none" strike="noStrike" dirty="0">
                <a:solidFill>
                  <a:schemeClr val="bg1"/>
                </a:solidFill>
                <a:effectLst/>
                <a:latin typeface="system-ui"/>
              </a:rPr>
              <a:t>Therefore, just as through one man sin entered into the world, and death through sin, and so death spread to </a:t>
            </a:r>
            <a:r>
              <a:rPr lang="en-US" sz="3200" b="1" i="0" u="none" strike="noStrike" dirty="0">
                <a:solidFill>
                  <a:srgbClr val="00FFFF"/>
                </a:solidFill>
                <a:effectLst/>
                <a:latin typeface="system-ui"/>
              </a:rPr>
              <a:t>all men</a:t>
            </a:r>
            <a:r>
              <a:rPr lang="en-US" sz="3200" b="0" i="0" u="none" strike="noStrike" dirty="0">
                <a:solidFill>
                  <a:schemeClr val="bg1"/>
                </a:solidFill>
                <a:effectLst/>
                <a:latin typeface="system-ui"/>
              </a:rPr>
              <a:t>, because all sinned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0327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854F8-4DEE-4786-806C-E16686B764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490CBB-ABD8-4F4C-8094-7C9D54011C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6E462D5D-C95E-4EB1-950D-C7FE3A790A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54" y="294190"/>
            <a:ext cx="9131945" cy="6261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7268C86-C63C-415F-A772-1364188743E9}"/>
              </a:ext>
            </a:extLst>
          </p:cNvPr>
          <p:cNvSpPr txBox="1"/>
          <p:nvPr/>
        </p:nvSpPr>
        <p:spPr>
          <a:xfrm>
            <a:off x="97467" y="1442536"/>
            <a:ext cx="8949066" cy="28956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802FA2-8BDC-498F-AD21-53476C9DEB8A}"/>
              </a:ext>
            </a:extLst>
          </p:cNvPr>
          <p:cNvSpPr txBox="1"/>
          <p:nvPr/>
        </p:nvSpPr>
        <p:spPr>
          <a:xfrm>
            <a:off x="97467" y="430545"/>
            <a:ext cx="37148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Titus 2:11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714C6-9D19-4E84-AE9B-F0EFCB6276A3}"/>
              </a:ext>
            </a:extLst>
          </p:cNvPr>
          <p:cNvSpPr txBox="1"/>
          <p:nvPr/>
        </p:nvSpPr>
        <p:spPr>
          <a:xfrm>
            <a:off x="7216726" y="5641145"/>
            <a:ext cx="18298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i="1" dirty="0">
                <a:solidFill>
                  <a:schemeClr val="bg1"/>
                </a:solidFill>
              </a:rPr>
              <a:t>Who?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3ED54FB-8791-422D-8F62-FC18F2F3D0EB}"/>
              </a:ext>
            </a:extLst>
          </p:cNvPr>
          <p:cNvSpPr txBox="1"/>
          <p:nvPr/>
        </p:nvSpPr>
        <p:spPr>
          <a:xfrm>
            <a:off x="559837" y="2163666"/>
            <a:ext cx="8024325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0" i="0" u="none" strike="noStrike" dirty="0">
                <a:solidFill>
                  <a:schemeClr val="bg1"/>
                </a:solidFill>
                <a:effectLst/>
                <a:latin typeface="system-ui"/>
              </a:rPr>
              <a:t>For the grace of God has appeared, bringing salvation to </a:t>
            </a:r>
            <a:r>
              <a:rPr lang="en-US" sz="3200" b="1" i="0" u="none" strike="noStrike" dirty="0">
                <a:solidFill>
                  <a:srgbClr val="00FFFF"/>
                </a:solidFill>
                <a:effectLst/>
                <a:latin typeface="system-ui"/>
              </a:rPr>
              <a:t>all men</a:t>
            </a:r>
            <a:endParaRPr lang="en-US" sz="3200" b="1" dirty="0">
              <a:solidFill>
                <a:srgbClr val="00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9911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854F8-4DEE-4786-806C-E16686B764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490CBB-ABD8-4F4C-8094-7C9D54011C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6E462D5D-C95E-4EB1-950D-C7FE3A790A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54" y="294190"/>
            <a:ext cx="9131945" cy="6261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7268C86-C63C-415F-A772-1364188743E9}"/>
              </a:ext>
            </a:extLst>
          </p:cNvPr>
          <p:cNvSpPr txBox="1"/>
          <p:nvPr/>
        </p:nvSpPr>
        <p:spPr>
          <a:xfrm>
            <a:off x="97467" y="1442536"/>
            <a:ext cx="8949066" cy="28956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0F4C686-DDF9-483A-A32C-5C77AE75AC89}"/>
              </a:ext>
            </a:extLst>
          </p:cNvPr>
          <p:cNvSpPr txBox="1"/>
          <p:nvPr/>
        </p:nvSpPr>
        <p:spPr>
          <a:xfrm>
            <a:off x="511712" y="1783591"/>
            <a:ext cx="8393137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First of all, then, I </a:t>
            </a:r>
            <a:r>
              <a:rPr lang="en-US" sz="3200" dirty="0">
                <a:solidFill>
                  <a:schemeClr val="bg1"/>
                </a:solidFill>
                <a:effectLst/>
                <a:latin typeface="system-ui"/>
              </a:rPr>
              <a:t>urge </a:t>
            </a: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that </a:t>
            </a:r>
            <a:r>
              <a:rPr lang="en-US" sz="3200" dirty="0">
                <a:solidFill>
                  <a:schemeClr val="bg1"/>
                </a:solidFill>
                <a:effectLst/>
                <a:latin typeface="system-ui"/>
              </a:rPr>
              <a:t>entreaties</a:t>
            </a: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 and </a:t>
            </a:r>
            <a:r>
              <a:rPr lang="en-US" sz="3200" dirty="0">
                <a:solidFill>
                  <a:schemeClr val="bg1"/>
                </a:solidFill>
                <a:effectLst/>
                <a:latin typeface="system-ui"/>
              </a:rPr>
              <a:t>prayers</a:t>
            </a: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, </a:t>
            </a:r>
            <a:r>
              <a:rPr lang="en-US" sz="3200" dirty="0">
                <a:solidFill>
                  <a:schemeClr val="bg1"/>
                </a:solidFill>
                <a:effectLst/>
                <a:latin typeface="system-ui"/>
              </a:rPr>
              <a:t>petitions</a:t>
            </a: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 and </a:t>
            </a:r>
            <a:r>
              <a:rPr lang="en-US" sz="3200" dirty="0">
                <a:solidFill>
                  <a:schemeClr val="bg1"/>
                </a:solidFill>
                <a:effectLst/>
                <a:latin typeface="system-ui"/>
              </a:rPr>
              <a:t>thanksgivings</a:t>
            </a: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, be made </a:t>
            </a:r>
            <a:r>
              <a:rPr lang="en-US" sz="3200" b="1" dirty="0">
                <a:solidFill>
                  <a:srgbClr val="00FFFF"/>
                </a:solidFill>
                <a:effectLst/>
                <a:latin typeface="system-ui"/>
              </a:rPr>
              <a:t>on behalf of all men</a:t>
            </a: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, for kings and all who are in authority, so that we may lead a tranquil and quiet life in all godliness and dignity.</a:t>
            </a:r>
            <a:endParaRPr lang="en-US" sz="3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802FA2-8BDC-498F-AD21-53476C9DEB8A}"/>
              </a:ext>
            </a:extLst>
          </p:cNvPr>
          <p:cNvSpPr txBox="1"/>
          <p:nvPr/>
        </p:nvSpPr>
        <p:spPr>
          <a:xfrm>
            <a:off x="97467" y="430545"/>
            <a:ext cx="37148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1 Timothy 2:1-2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714C6-9D19-4E84-AE9B-F0EFCB6276A3}"/>
              </a:ext>
            </a:extLst>
          </p:cNvPr>
          <p:cNvSpPr txBox="1"/>
          <p:nvPr/>
        </p:nvSpPr>
        <p:spPr>
          <a:xfrm>
            <a:off x="7216726" y="5641145"/>
            <a:ext cx="18298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i="1" dirty="0">
                <a:solidFill>
                  <a:schemeClr val="bg1"/>
                </a:solidFill>
              </a:rPr>
              <a:t>Who?</a:t>
            </a:r>
          </a:p>
        </p:txBody>
      </p:sp>
    </p:spTree>
    <p:extLst>
      <p:ext uri="{BB962C8B-B14F-4D97-AF65-F5344CB8AC3E}">
        <p14:creationId xmlns:p14="http://schemas.microsoft.com/office/powerpoint/2010/main" val="36183604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854F8-4DEE-4786-806C-E16686B764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490CBB-ABD8-4F4C-8094-7C9D54011C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6E462D5D-C95E-4EB1-950D-C7FE3A790A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54" y="294190"/>
            <a:ext cx="9131945" cy="6261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7268C86-C63C-415F-A772-1364188743E9}"/>
              </a:ext>
            </a:extLst>
          </p:cNvPr>
          <p:cNvSpPr txBox="1"/>
          <p:nvPr/>
        </p:nvSpPr>
        <p:spPr>
          <a:xfrm>
            <a:off x="97467" y="1442536"/>
            <a:ext cx="8949066" cy="28956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0F4C686-DDF9-483A-A32C-5C77AE75AC89}"/>
              </a:ext>
            </a:extLst>
          </p:cNvPr>
          <p:cNvSpPr txBox="1"/>
          <p:nvPr/>
        </p:nvSpPr>
        <p:spPr>
          <a:xfrm>
            <a:off x="511712" y="1783591"/>
            <a:ext cx="8393137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First of all, then, I </a:t>
            </a:r>
            <a:r>
              <a:rPr lang="en-US" sz="3200" dirty="0">
                <a:solidFill>
                  <a:schemeClr val="bg1"/>
                </a:solidFill>
                <a:effectLst/>
                <a:latin typeface="system-ui"/>
              </a:rPr>
              <a:t>urge </a:t>
            </a: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that </a:t>
            </a:r>
            <a:r>
              <a:rPr lang="en-US" sz="3200" dirty="0">
                <a:solidFill>
                  <a:schemeClr val="bg1"/>
                </a:solidFill>
                <a:effectLst/>
                <a:latin typeface="system-ui"/>
              </a:rPr>
              <a:t>entreaties</a:t>
            </a: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 and </a:t>
            </a:r>
            <a:r>
              <a:rPr lang="en-US" sz="3200" dirty="0">
                <a:solidFill>
                  <a:schemeClr val="bg1"/>
                </a:solidFill>
                <a:effectLst/>
                <a:latin typeface="system-ui"/>
              </a:rPr>
              <a:t>prayers</a:t>
            </a: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, </a:t>
            </a:r>
            <a:r>
              <a:rPr lang="en-US" sz="3200" dirty="0">
                <a:solidFill>
                  <a:schemeClr val="bg1"/>
                </a:solidFill>
                <a:effectLst/>
                <a:latin typeface="system-ui"/>
              </a:rPr>
              <a:t>petitions</a:t>
            </a: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 and </a:t>
            </a:r>
            <a:r>
              <a:rPr lang="en-US" sz="3200" dirty="0">
                <a:solidFill>
                  <a:schemeClr val="bg1"/>
                </a:solidFill>
                <a:effectLst/>
                <a:latin typeface="system-ui"/>
              </a:rPr>
              <a:t>thanksgivings</a:t>
            </a: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, be made </a:t>
            </a:r>
            <a:r>
              <a:rPr lang="en-US" sz="3200" b="1" dirty="0">
                <a:solidFill>
                  <a:srgbClr val="00FFFF"/>
                </a:solidFill>
                <a:effectLst/>
                <a:latin typeface="system-ui"/>
              </a:rPr>
              <a:t>on behalf of all men</a:t>
            </a: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, </a:t>
            </a:r>
            <a:r>
              <a:rPr lang="en-US" sz="3200" b="0" u="sng" dirty="0">
                <a:solidFill>
                  <a:schemeClr val="bg1"/>
                </a:solidFill>
                <a:effectLst/>
                <a:latin typeface="system-ui"/>
              </a:rPr>
              <a:t>for kings</a:t>
            </a: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 and all who are in authority, so that we may lead a tranquil and quiet life in all godliness and dignity.</a:t>
            </a:r>
            <a:endParaRPr lang="en-US" sz="3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802FA2-8BDC-498F-AD21-53476C9DEB8A}"/>
              </a:ext>
            </a:extLst>
          </p:cNvPr>
          <p:cNvSpPr txBox="1"/>
          <p:nvPr/>
        </p:nvSpPr>
        <p:spPr>
          <a:xfrm>
            <a:off x="97467" y="430545"/>
            <a:ext cx="37148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1 Timothy 2:1-2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714C6-9D19-4E84-AE9B-F0EFCB6276A3}"/>
              </a:ext>
            </a:extLst>
          </p:cNvPr>
          <p:cNvSpPr txBox="1"/>
          <p:nvPr/>
        </p:nvSpPr>
        <p:spPr>
          <a:xfrm>
            <a:off x="7216726" y="5641145"/>
            <a:ext cx="18298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i="1" dirty="0">
                <a:solidFill>
                  <a:schemeClr val="bg1"/>
                </a:solidFill>
              </a:rPr>
              <a:t>Who?</a:t>
            </a:r>
          </a:p>
        </p:txBody>
      </p:sp>
    </p:spTree>
    <p:extLst>
      <p:ext uri="{BB962C8B-B14F-4D97-AF65-F5344CB8AC3E}">
        <p14:creationId xmlns:p14="http://schemas.microsoft.com/office/powerpoint/2010/main" val="279943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854F8-4DEE-4786-806C-E16686B764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490CBB-ABD8-4F4C-8094-7C9D54011C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6E462D5D-C95E-4EB1-950D-C7FE3A790A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54" y="294190"/>
            <a:ext cx="9131945" cy="6261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7268C86-C63C-415F-A772-1364188743E9}"/>
              </a:ext>
            </a:extLst>
          </p:cNvPr>
          <p:cNvSpPr txBox="1"/>
          <p:nvPr/>
        </p:nvSpPr>
        <p:spPr>
          <a:xfrm>
            <a:off x="97467" y="1442536"/>
            <a:ext cx="8949066" cy="28956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0F4C686-DDF9-483A-A32C-5C77AE75AC89}"/>
              </a:ext>
            </a:extLst>
          </p:cNvPr>
          <p:cNvSpPr txBox="1"/>
          <p:nvPr/>
        </p:nvSpPr>
        <p:spPr>
          <a:xfrm>
            <a:off x="511712" y="1783591"/>
            <a:ext cx="8393137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First of all, then, I </a:t>
            </a:r>
            <a:r>
              <a:rPr lang="en-US" sz="3200" dirty="0">
                <a:solidFill>
                  <a:schemeClr val="bg1"/>
                </a:solidFill>
                <a:effectLst/>
                <a:latin typeface="system-ui"/>
              </a:rPr>
              <a:t>urge </a:t>
            </a: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that </a:t>
            </a:r>
            <a:r>
              <a:rPr lang="en-US" sz="3200" dirty="0">
                <a:solidFill>
                  <a:schemeClr val="bg1"/>
                </a:solidFill>
                <a:effectLst/>
                <a:latin typeface="system-ui"/>
              </a:rPr>
              <a:t>entreaties</a:t>
            </a: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 and </a:t>
            </a:r>
            <a:r>
              <a:rPr lang="en-US" sz="3200" dirty="0">
                <a:solidFill>
                  <a:schemeClr val="bg1"/>
                </a:solidFill>
                <a:effectLst/>
                <a:latin typeface="system-ui"/>
              </a:rPr>
              <a:t>prayers</a:t>
            </a: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, </a:t>
            </a:r>
            <a:r>
              <a:rPr lang="en-US" sz="3200" dirty="0">
                <a:solidFill>
                  <a:schemeClr val="bg1"/>
                </a:solidFill>
                <a:effectLst/>
                <a:latin typeface="system-ui"/>
              </a:rPr>
              <a:t>petitions</a:t>
            </a: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 and </a:t>
            </a:r>
            <a:r>
              <a:rPr lang="en-US" sz="3200" dirty="0">
                <a:solidFill>
                  <a:schemeClr val="bg1"/>
                </a:solidFill>
                <a:effectLst/>
                <a:latin typeface="system-ui"/>
              </a:rPr>
              <a:t>thanksgivings</a:t>
            </a: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, be made </a:t>
            </a:r>
            <a:r>
              <a:rPr lang="en-US" sz="3200" b="1" dirty="0">
                <a:solidFill>
                  <a:srgbClr val="00FFFF"/>
                </a:solidFill>
                <a:effectLst/>
                <a:latin typeface="system-ui"/>
              </a:rPr>
              <a:t>on behalf of all men</a:t>
            </a: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, for kings and </a:t>
            </a:r>
            <a:r>
              <a:rPr lang="en-US" sz="3200" b="0" u="sng" dirty="0">
                <a:solidFill>
                  <a:schemeClr val="bg1"/>
                </a:solidFill>
                <a:effectLst/>
                <a:latin typeface="system-ui"/>
              </a:rPr>
              <a:t>all who are in authority</a:t>
            </a: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, so that we may lead a tranquil and quiet life in all godliness and dignity.</a:t>
            </a:r>
            <a:endParaRPr lang="en-US" sz="3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802FA2-8BDC-498F-AD21-53476C9DEB8A}"/>
              </a:ext>
            </a:extLst>
          </p:cNvPr>
          <p:cNvSpPr txBox="1"/>
          <p:nvPr/>
        </p:nvSpPr>
        <p:spPr>
          <a:xfrm>
            <a:off x="97467" y="430545"/>
            <a:ext cx="37148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1 Timothy 2:1-2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714C6-9D19-4E84-AE9B-F0EFCB6276A3}"/>
              </a:ext>
            </a:extLst>
          </p:cNvPr>
          <p:cNvSpPr txBox="1"/>
          <p:nvPr/>
        </p:nvSpPr>
        <p:spPr>
          <a:xfrm>
            <a:off x="7216726" y="5641145"/>
            <a:ext cx="18298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i="1" dirty="0">
                <a:solidFill>
                  <a:schemeClr val="bg1"/>
                </a:solidFill>
              </a:rPr>
              <a:t>Who?</a:t>
            </a:r>
          </a:p>
        </p:txBody>
      </p:sp>
    </p:spTree>
    <p:extLst>
      <p:ext uri="{BB962C8B-B14F-4D97-AF65-F5344CB8AC3E}">
        <p14:creationId xmlns:p14="http://schemas.microsoft.com/office/powerpoint/2010/main" val="3945042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854F8-4DEE-4786-806C-E16686B764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490CBB-ABD8-4F4C-8094-7C9D54011C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6E462D5D-C95E-4EB1-950D-C7FE3A790A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54" y="294190"/>
            <a:ext cx="9131945" cy="6261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7268C86-C63C-415F-A772-1364188743E9}"/>
              </a:ext>
            </a:extLst>
          </p:cNvPr>
          <p:cNvSpPr txBox="1"/>
          <p:nvPr/>
        </p:nvSpPr>
        <p:spPr>
          <a:xfrm>
            <a:off x="97467" y="1442536"/>
            <a:ext cx="8949066" cy="28956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0F4C686-DDF9-483A-A32C-5C77AE75AC89}"/>
              </a:ext>
            </a:extLst>
          </p:cNvPr>
          <p:cNvSpPr txBox="1"/>
          <p:nvPr/>
        </p:nvSpPr>
        <p:spPr>
          <a:xfrm>
            <a:off x="511712" y="1783591"/>
            <a:ext cx="8393137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First of all, then, I </a:t>
            </a:r>
            <a:r>
              <a:rPr lang="en-US" sz="3200" dirty="0">
                <a:solidFill>
                  <a:schemeClr val="bg1"/>
                </a:solidFill>
                <a:effectLst/>
                <a:latin typeface="system-ui"/>
              </a:rPr>
              <a:t>urge </a:t>
            </a: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that </a:t>
            </a:r>
            <a:r>
              <a:rPr lang="en-US" sz="3200" dirty="0">
                <a:solidFill>
                  <a:schemeClr val="bg1"/>
                </a:solidFill>
                <a:effectLst/>
                <a:latin typeface="system-ui"/>
              </a:rPr>
              <a:t>entreaties</a:t>
            </a: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 and </a:t>
            </a:r>
            <a:r>
              <a:rPr lang="en-US" sz="3200" dirty="0">
                <a:solidFill>
                  <a:schemeClr val="bg1"/>
                </a:solidFill>
                <a:effectLst/>
                <a:latin typeface="system-ui"/>
              </a:rPr>
              <a:t>prayers</a:t>
            </a: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, </a:t>
            </a:r>
            <a:r>
              <a:rPr lang="en-US" sz="3200" dirty="0">
                <a:solidFill>
                  <a:schemeClr val="bg1"/>
                </a:solidFill>
                <a:effectLst/>
                <a:latin typeface="system-ui"/>
              </a:rPr>
              <a:t>petitions</a:t>
            </a: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 and </a:t>
            </a:r>
            <a:r>
              <a:rPr lang="en-US" sz="3200" dirty="0">
                <a:solidFill>
                  <a:schemeClr val="bg1"/>
                </a:solidFill>
                <a:effectLst/>
                <a:latin typeface="system-ui"/>
              </a:rPr>
              <a:t>thanksgivings</a:t>
            </a: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, be made </a:t>
            </a:r>
            <a:r>
              <a:rPr lang="en-US" sz="3200" dirty="0">
                <a:solidFill>
                  <a:schemeClr val="bg1"/>
                </a:solidFill>
                <a:effectLst/>
                <a:latin typeface="system-ui"/>
              </a:rPr>
              <a:t>on behalf of all men</a:t>
            </a: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, for kings and all who are in authority, so that</a:t>
            </a:r>
            <a:r>
              <a:rPr lang="en-US" sz="3200" dirty="0">
                <a:solidFill>
                  <a:schemeClr val="bg1"/>
                </a:solidFill>
                <a:effectLst/>
                <a:latin typeface="system-ui"/>
              </a:rPr>
              <a:t> we may lead a tranquil and quiet life </a:t>
            </a: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in all godliness and dignity.</a:t>
            </a:r>
            <a:endParaRPr lang="en-US" sz="3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802FA2-8BDC-498F-AD21-53476C9DEB8A}"/>
              </a:ext>
            </a:extLst>
          </p:cNvPr>
          <p:cNvSpPr txBox="1"/>
          <p:nvPr/>
        </p:nvSpPr>
        <p:spPr>
          <a:xfrm>
            <a:off x="97467" y="430545"/>
            <a:ext cx="37148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1 Timothy 2:1-2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714C6-9D19-4E84-AE9B-F0EFCB6276A3}"/>
              </a:ext>
            </a:extLst>
          </p:cNvPr>
          <p:cNvSpPr txBox="1"/>
          <p:nvPr/>
        </p:nvSpPr>
        <p:spPr>
          <a:xfrm>
            <a:off x="7216726" y="5641145"/>
            <a:ext cx="18298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i="1" dirty="0">
                <a:solidFill>
                  <a:schemeClr val="bg1"/>
                </a:solidFill>
              </a:rPr>
              <a:t>Why?</a:t>
            </a:r>
          </a:p>
        </p:txBody>
      </p:sp>
    </p:spTree>
    <p:extLst>
      <p:ext uri="{BB962C8B-B14F-4D97-AF65-F5344CB8AC3E}">
        <p14:creationId xmlns:p14="http://schemas.microsoft.com/office/powerpoint/2010/main" val="1849947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854F8-4DEE-4786-806C-E16686B764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490CBB-ABD8-4F4C-8094-7C9D54011C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6E462D5D-C95E-4EB1-950D-C7FE3A790A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54" y="294190"/>
            <a:ext cx="9131945" cy="6261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7239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854F8-4DEE-4786-806C-E16686B764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490CBB-ABD8-4F4C-8094-7C9D54011C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6E462D5D-C95E-4EB1-950D-C7FE3A790A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54" y="294190"/>
            <a:ext cx="9131945" cy="6261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7268C86-C63C-415F-A772-1364188743E9}"/>
              </a:ext>
            </a:extLst>
          </p:cNvPr>
          <p:cNvSpPr txBox="1"/>
          <p:nvPr/>
        </p:nvSpPr>
        <p:spPr>
          <a:xfrm>
            <a:off x="97467" y="1442536"/>
            <a:ext cx="8949066" cy="28956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0F4C686-DDF9-483A-A32C-5C77AE75AC89}"/>
              </a:ext>
            </a:extLst>
          </p:cNvPr>
          <p:cNvSpPr txBox="1"/>
          <p:nvPr/>
        </p:nvSpPr>
        <p:spPr>
          <a:xfrm>
            <a:off x="511712" y="1783591"/>
            <a:ext cx="8393137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First of all, then, I </a:t>
            </a:r>
            <a:r>
              <a:rPr lang="en-US" sz="3200" dirty="0">
                <a:solidFill>
                  <a:schemeClr val="bg1"/>
                </a:solidFill>
                <a:effectLst/>
                <a:latin typeface="system-ui"/>
              </a:rPr>
              <a:t>urge </a:t>
            </a: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that </a:t>
            </a:r>
            <a:r>
              <a:rPr lang="en-US" sz="3200" dirty="0">
                <a:solidFill>
                  <a:schemeClr val="bg1"/>
                </a:solidFill>
                <a:effectLst/>
                <a:latin typeface="system-ui"/>
              </a:rPr>
              <a:t>entreaties</a:t>
            </a: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 and </a:t>
            </a:r>
            <a:r>
              <a:rPr lang="en-US" sz="3200" dirty="0">
                <a:solidFill>
                  <a:schemeClr val="bg1"/>
                </a:solidFill>
                <a:effectLst/>
                <a:latin typeface="system-ui"/>
              </a:rPr>
              <a:t>prayers</a:t>
            </a: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, </a:t>
            </a:r>
            <a:r>
              <a:rPr lang="en-US" sz="3200" dirty="0">
                <a:solidFill>
                  <a:schemeClr val="bg1"/>
                </a:solidFill>
                <a:effectLst/>
                <a:latin typeface="system-ui"/>
              </a:rPr>
              <a:t>petitions</a:t>
            </a: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 and </a:t>
            </a:r>
            <a:r>
              <a:rPr lang="en-US" sz="3200" dirty="0">
                <a:solidFill>
                  <a:schemeClr val="bg1"/>
                </a:solidFill>
                <a:effectLst/>
                <a:latin typeface="system-ui"/>
              </a:rPr>
              <a:t>thanksgivings</a:t>
            </a: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, be made </a:t>
            </a:r>
            <a:r>
              <a:rPr lang="en-US" sz="3200" dirty="0">
                <a:solidFill>
                  <a:schemeClr val="bg1"/>
                </a:solidFill>
                <a:effectLst/>
                <a:latin typeface="system-ui"/>
              </a:rPr>
              <a:t>on behalf of all men</a:t>
            </a: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, for kings and all who are in authority, so that </a:t>
            </a:r>
            <a:r>
              <a:rPr lang="en-US" sz="3200" b="1" dirty="0">
                <a:solidFill>
                  <a:srgbClr val="00FFFF"/>
                </a:solidFill>
                <a:effectLst/>
                <a:latin typeface="system-ui"/>
              </a:rPr>
              <a:t>we may lead a tranquil and quiet life</a:t>
            </a: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 in all godliness and dignity.</a:t>
            </a:r>
            <a:endParaRPr lang="en-US" sz="3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802FA2-8BDC-498F-AD21-53476C9DEB8A}"/>
              </a:ext>
            </a:extLst>
          </p:cNvPr>
          <p:cNvSpPr txBox="1"/>
          <p:nvPr/>
        </p:nvSpPr>
        <p:spPr>
          <a:xfrm>
            <a:off x="97467" y="430545"/>
            <a:ext cx="37148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1 Timothy 2:1-2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714C6-9D19-4E84-AE9B-F0EFCB6276A3}"/>
              </a:ext>
            </a:extLst>
          </p:cNvPr>
          <p:cNvSpPr txBox="1"/>
          <p:nvPr/>
        </p:nvSpPr>
        <p:spPr>
          <a:xfrm>
            <a:off x="7216726" y="5641145"/>
            <a:ext cx="18298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i="1" dirty="0">
                <a:solidFill>
                  <a:schemeClr val="bg1"/>
                </a:solidFill>
              </a:rPr>
              <a:t>Why?</a:t>
            </a:r>
          </a:p>
        </p:txBody>
      </p:sp>
    </p:spTree>
    <p:extLst>
      <p:ext uri="{BB962C8B-B14F-4D97-AF65-F5344CB8AC3E}">
        <p14:creationId xmlns:p14="http://schemas.microsoft.com/office/powerpoint/2010/main" val="1284942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854F8-4DEE-4786-806C-E16686B764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490CBB-ABD8-4F4C-8094-7C9D54011C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6E462D5D-C95E-4EB1-950D-C7FE3A790A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54" y="294190"/>
            <a:ext cx="9131945" cy="6261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7268C86-C63C-415F-A772-1364188743E9}"/>
              </a:ext>
            </a:extLst>
          </p:cNvPr>
          <p:cNvSpPr txBox="1"/>
          <p:nvPr/>
        </p:nvSpPr>
        <p:spPr>
          <a:xfrm>
            <a:off x="97467" y="1442536"/>
            <a:ext cx="8949066" cy="28956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0F4C686-DDF9-483A-A32C-5C77AE75AC89}"/>
              </a:ext>
            </a:extLst>
          </p:cNvPr>
          <p:cNvSpPr txBox="1"/>
          <p:nvPr/>
        </p:nvSpPr>
        <p:spPr>
          <a:xfrm>
            <a:off x="1045534" y="1778584"/>
            <a:ext cx="6460588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i="0" baseline="30000" dirty="0">
                <a:solidFill>
                  <a:schemeClr val="bg1"/>
                </a:solidFill>
                <a:effectLst/>
              </a:rPr>
              <a:t> </a:t>
            </a:r>
            <a:r>
              <a:rPr lang="en-US" sz="3200" i="0" dirty="0">
                <a:solidFill>
                  <a:schemeClr val="bg1"/>
                </a:solidFill>
                <a:effectLst/>
              </a:rPr>
              <a:t>Seek the welfare of the city where I have sent you into exile, and pray to the </a:t>
            </a:r>
            <a:r>
              <a:rPr lang="en-US" sz="3200" i="0" cap="small" dirty="0">
                <a:solidFill>
                  <a:schemeClr val="bg1"/>
                </a:solidFill>
                <a:effectLst/>
              </a:rPr>
              <a:t>Lord</a:t>
            </a:r>
            <a:r>
              <a:rPr lang="en-US" sz="3200" i="0" dirty="0">
                <a:solidFill>
                  <a:schemeClr val="bg1"/>
                </a:solidFill>
                <a:effectLst/>
              </a:rPr>
              <a:t> on its behalf; for in its welfare you will have welfare.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802FA2-8BDC-498F-AD21-53476C9DEB8A}"/>
              </a:ext>
            </a:extLst>
          </p:cNvPr>
          <p:cNvSpPr txBox="1"/>
          <p:nvPr/>
        </p:nvSpPr>
        <p:spPr>
          <a:xfrm>
            <a:off x="97467" y="430545"/>
            <a:ext cx="37148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Jeremiah 29:7</a:t>
            </a:r>
          </a:p>
        </p:txBody>
      </p:sp>
    </p:spTree>
    <p:extLst>
      <p:ext uri="{BB962C8B-B14F-4D97-AF65-F5344CB8AC3E}">
        <p14:creationId xmlns:p14="http://schemas.microsoft.com/office/powerpoint/2010/main" val="2959392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854F8-4DEE-4786-806C-E16686B764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490CBB-ABD8-4F4C-8094-7C9D54011C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6E462D5D-C95E-4EB1-950D-C7FE3A790A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54" y="294190"/>
            <a:ext cx="9131945" cy="6261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7268C86-C63C-415F-A772-1364188743E9}"/>
              </a:ext>
            </a:extLst>
          </p:cNvPr>
          <p:cNvSpPr txBox="1"/>
          <p:nvPr/>
        </p:nvSpPr>
        <p:spPr>
          <a:xfrm>
            <a:off x="97467" y="1442536"/>
            <a:ext cx="8949066" cy="28956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0F4C686-DDF9-483A-A32C-5C77AE75AC89}"/>
              </a:ext>
            </a:extLst>
          </p:cNvPr>
          <p:cNvSpPr txBox="1"/>
          <p:nvPr/>
        </p:nvSpPr>
        <p:spPr>
          <a:xfrm>
            <a:off x="483577" y="1940303"/>
            <a:ext cx="839313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i="0" baseline="30000" dirty="0">
                <a:solidFill>
                  <a:schemeClr val="bg1"/>
                </a:solidFill>
                <a:effectLst/>
                <a:latin typeface="system-ui"/>
              </a:rPr>
              <a:t> 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This is good and acceptable in the sight of God our Savior, </a:t>
            </a:r>
            <a:r>
              <a:rPr lang="en-US" sz="3200" b="1" i="0" dirty="0">
                <a:solidFill>
                  <a:srgbClr val="00FFFF"/>
                </a:solidFill>
                <a:effectLst/>
                <a:latin typeface="system-ui"/>
              </a:rPr>
              <a:t>who desires all men to be saved 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and to come to the knowledge of the truth.</a:t>
            </a:r>
            <a:endParaRPr lang="en-US" sz="3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802FA2-8BDC-498F-AD21-53476C9DEB8A}"/>
              </a:ext>
            </a:extLst>
          </p:cNvPr>
          <p:cNvSpPr txBox="1"/>
          <p:nvPr/>
        </p:nvSpPr>
        <p:spPr>
          <a:xfrm>
            <a:off x="97467" y="430545"/>
            <a:ext cx="37148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1 Timothy 2:3-4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714C6-9D19-4E84-AE9B-F0EFCB6276A3}"/>
              </a:ext>
            </a:extLst>
          </p:cNvPr>
          <p:cNvSpPr txBox="1"/>
          <p:nvPr/>
        </p:nvSpPr>
        <p:spPr>
          <a:xfrm>
            <a:off x="7216726" y="5641145"/>
            <a:ext cx="18298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i="1" dirty="0">
                <a:solidFill>
                  <a:schemeClr val="bg1"/>
                </a:solidFill>
              </a:rPr>
              <a:t>Why?</a:t>
            </a:r>
          </a:p>
        </p:txBody>
      </p:sp>
    </p:spTree>
    <p:extLst>
      <p:ext uri="{BB962C8B-B14F-4D97-AF65-F5344CB8AC3E}">
        <p14:creationId xmlns:p14="http://schemas.microsoft.com/office/powerpoint/2010/main" val="957677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854F8-4DEE-4786-806C-E16686B764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490CBB-ABD8-4F4C-8094-7C9D54011C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6E462D5D-C95E-4EB1-950D-C7FE3A790A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54" y="294190"/>
            <a:ext cx="9131945" cy="6261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7526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854F8-4DEE-4786-806C-E16686B764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490CBB-ABD8-4F4C-8094-7C9D54011C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6E462D5D-C95E-4EB1-950D-C7FE3A790A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54" y="294190"/>
            <a:ext cx="9131945" cy="6261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7268C86-C63C-415F-A772-1364188743E9}"/>
              </a:ext>
            </a:extLst>
          </p:cNvPr>
          <p:cNvSpPr txBox="1"/>
          <p:nvPr/>
        </p:nvSpPr>
        <p:spPr>
          <a:xfrm>
            <a:off x="97467" y="1442536"/>
            <a:ext cx="8949066" cy="28956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0F4C686-DDF9-483A-A32C-5C77AE75AC89}"/>
              </a:ext>
            </a:extLst>
          </p:cNvPr>
          <p:cNvSpPr txBox="1"/>
          <p:nvPr/>
        </p:nvSpPr>
        <p:spPr>
          <a:xfrm>
            <a:off x="511712" y="1783591"/>
            <a:ext cx="8120575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First of all, then, I urge that entreaties and prayers, petitions and thanksgivings, be made on behalf of all men, for kings and all who are in authority, so that we may lead a tranquil and quiet life in all godliness and dignity.</a:t>
            </a:r>
            <a:endParaRPr lang="en-US" sz="3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802FA2-8BDC-498F-AD21-53476C9DEB8A}"/>
              </a:ext>
            </a:extLst>
          </p:cNvPr>
          <p:cNvSpPr txBox="1"/>
          <p:nvPr/>
        </p:nvSpPr>
        <p:spPr>
          <a:xfrm>
            <a:off x="97467" y="430545"/>
            <a:ext cx="37148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1 Timothy 2:1-2</a:t>
            </a:r>
          </a:p>
        </p:txBody>
      </p:sp>
    </p:spTree>
    <p:extLst>
      <p:ext uri="{BB962C8B-B14F-4D97-AF65-F5344CB8AC3E}">
        <p14:creationId xmlns:p14="http://schemas.microsoft.com/office/powerpoint/2010/main" val="4040529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854F8-4DEE-4786-806C-E16686B764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490CBB-ABD8-4F4C-8094-7C9D54011C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6E462D5D-C95E-4EB1-950D-C7FE3A790A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54" y="294190"/>
            <a:ext cx="9131945" cy="6261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7268C86-C63C-415F-A772-1364188743E9}"/>
              </a:ext>
            </a:extLst>
          </p:cNvPr>
          <p:cNvSpPr txBox="1"/>
          <p:nvPr/>
        </p:nvSpPr>
        <p:spPr>
          <a:xfrm>
            <a:off x="97467" y="1442536"/>
            <a:ext cx="8949066" cy="28956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0F4C686-DDF9-483A-A32C-5C77AE75AC89}"/>
              </a:ext>
            </a:extLst>
          </p:cNvPr>
          <p:cNvSpPr txBox="1"/>
          <p:nvPr/>
        </p:nvSpPr>
        <p:spPr>
          <a:xfrm>
            <a:off x="511712" y="1783591"/>
            <a:ext cx="8120575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First of all, then, I </a:t>
            </a:r>
            <a:r>
              <a:rPr lang="en-US" sz="3200" b="1" dirty="0">
                <a:solidFill>
                  <a:srgbClr val="00FFFF"/>
                </a:solidFill>
                <a:effectLst/>
                <a:latin typeface="system-ui"/>
              </a:rPr>
              <a:t>urge</a:t>
            </a: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 that entreaties and prayers, petitions and thanksgivings, be made on behalf of all men, for kings and all who are in authority, so that we may lead a tranquil and quiet life in all godliness and dignity.</a:t>
            </a:r>
            <a:endParaRPr lang="en-US" sz="3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802FA2-8BDC-498F-AD21-53476C9DEB8A}"/>
              </a:ext>
            </a:extLst>
          </p:cNvPr>
          <p:cNvSpPr txBox="1"/>
          <p:nvPr/>
        </p:nvSpPr>
        <p:spPr>
          <a:xfrm>
            <a:off x="97467" y="430545"/>
            <a:ext cx="37148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1 Timothy 2:1-2</a:t>
            </a:r>
          </a:p>
        </p:txBody>
      </p:sp>
    </p:spTree>
    <p:extLst>
      <p:ext uri="{BB962C8B-B14F-4D97-AF65-F5344CB8AC3E}">
        <p14:creationId xmlns:p14="http://schemas.microsoft.com/office/powerpoint/2010/main" val="2386624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854F8-4DEE-4786-806C-E16686B764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490CBB-ABD8-4F4C-8094-7C9D54011C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6E462D5D-C95E-4EB1-950D-C7FE3A790A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54" y="294190"/>
            <a:ext cx="9131945" cy="6261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7268C86-C63C-415F-A772-1364188743E9}"/>
              </a:ext>
            </a:extLst>
          </p:cNvPr>
          <p:cNvSpPr txBox="1"/>
          <p:nvPr/>
        </p:nvSpPr>
        <p:spPr>
          <a:xfrm>
            <a:off x="97467" y="1442536"/>
            <a:ext cx="8949066" cy="28956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0F4C686-DDF9-483A-A32C-5C77AE75AC89}"/>
              </a:ext>
            </a:extLst>
          </p:cNvPr>
          <p:cNvSpPr txBox="1"/>
          <p:nvPr/>
        </p:nvSpPr>
        <p:spPr>
          <a:xfrm>
            <a:off x="511712" y="1783591"/>
            <a:ext cx="8120575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0" u="sng" dirty="0">
                <a:solidFill>
                  <a:schemeClr val="bg1"/>
                </a:solidFill>
                <a:effectLst/>
                <a:latin typeface="system-ui"/>
              </a:rPr>
              <a:t>First of all</a:t>
            </a: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, then, I </a:t>
            </a:r>
            <a:r>
              <a:rPr lang="en-US" sz="3200" b="1" dirty="0">
                <a:solidFill>
                  <a:srgbClr val="00FFFF"/>
                </a:solidFill>
                <a:effectLst/>
                <a:latin typeface="system-ui"/>
              </a:rPr>
              <a:t>urge</a:t>
            </a: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 that entreaties and prayers, petitions and thanksgivings, be made on behalf of all men, for kings and all who are in authority, so that we may lead a tranquil and quiet life in all godliness and dignity.</a:t>
            </a:r>
            <a:endParaRPr lang="en-US" sz="3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802FA2-8BDC-498F-AD21-53476C9DEB8A}"/>
              </a:ext>
            </a:extLst>
          </p:cNvPr>
          <p:cNvSpPr txBox="1"/>
          <p:nvPr/>
        </p:nvSpPr>
        <p:spPr>
          <a:xfrm>
            <a:off x="97467" y="430545"/>
            <a:ext cx="37148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1 Timothy 2:1-2</a:t>
            </a:r>
          </a:p>
        </p:txBody>
      </p:sp>
    </p:spTree>
    <p:extLst>
      <p:ext uri="{BB962C8B-B14F-4D97-AF65-F5344CB8AC3E}">
        <p14:creationId xmlns:p14="http://schemas.microsoft.com/office/powerpoint/2010/main" val="978690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854F8-4DEE-4786-806C-E16686B764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490CBB-ABD8-4F4C-8094-7C9D54011C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6E462D5D-C95E-4EB1-950D-C7FE3A790A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54" y="294190"/>
            <a:ext cx="9131945" cy="6261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7268C86-C63C-415F-A772-1364188743E9}"/>
              </a:ext>
            </a:extLst>
          </p:cNvPr>
          <p:cNvSpPr txBox="1"/>
          <p:nvPr/>
        </p:nvSpPr>
        <p:spPr>
          <a:xfrm>
            <a:off x="97467" y="1442536"/>
            <a:ext cx="8949066" cy="28956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0F4C686-DDF9-483A-A32C-5C77AE75AC89}"/>
              </a:ext>
            </a:extLst>
          </p:cNvPr>
          <p:cNvSpPr txBox="1"/>
          <p:nvPr/>
        </p:nvSpPr>
        <p:spPr>
          <a:xfrm>
            <a:off x="511712" y="1783591"/>
            <a:ext cx="8120575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First of all, then, I </a:t>
            </a:r>
            <a:r>
              <a:rPr lang="en-US" sz="3200" dirty="0">
                <a:solidFill>
                  <a:schemeClr val="bg1"/>
                </a:solidFill>
                <a:effectLst/>
                <a:latin typeface="system-ui"/>
              </a:rPr>
              <a:t>urge </a:t>
            </a: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that entreaties and prayers, petitions and thanksgivings, be made on behalf of all men, for kings and all who are in authority, so that we may lead a tranquil and quiet life in all godliness and dignity.</a:t>
            </a:r>
            <a:endParaRPr lang="en-US" sz="3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802FA2-8BDC-498F-AD21-53476C9DEB8A}"/>
              </a:ext>
            </a:extLst>
          </p:cNvPr>
          <p:cNvSpPr txBox="1"/>
          <p:nvPr/>
        </p:nvSpPr>
        <p:spPr>
          <a:xfrm>
            <a:off x="97467" y="430545"/>
            <a:ext cx="37148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1 Timothy 2:1-2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714C6-9D19-4E84-AE9B-F0EFCB6276A3}"/>
              </a:ext>
            </a:extLst>
          </p:cNvPr>
          <p:cNvSpPr txBox="1"/>
          <p:nvPr/>
        </p:nvSpPr>
        <p:spPr>
          <a:xfrm>
            <a:off x="7216726" y="5641145"/>
            <a:ext cx="18298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i="1" dirty="0">
                <a:solidFill>
                  <a:schemeClr val="bg1"/>
                </a:solidFill>
              </a:rPr>
              <a:t>How?</a:t>
            </a:r>
          </a:p>
        </p:txBody>
      </p:sp>
    </p:spTree>
    <p:extLst>
      <p:ext uri="{BB962C8B-B14F-4D97-AF65-F5344CB8AC3E}">
        <p14:creationId xmlns:p14="http://schemas.microsoft.com/office/powerpoint/2010/main" val="3859844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854F8-4DEE-4786-806C-E16686B764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490CBB-ABD8-4F4C-8094-7C9D54011C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6E462D5D-C95E-4EB1-950D-C7FE3A790A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54" y="294190"/>
            <a:ext cx="9131945" cy="6261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7268C86-C63C-415F-A772-1364188743E9}"/>
              </a:ext>
            </a:extLst>
          </p:cNvPr>
          <p:cNvSpPr txBox="1"/>
          <p:nvPr/>
        </p:nvSpPr>
        <p:spPr>
          <a:xfrm>
            <a:off x="97467" y="1442536"/>
            <a:ext cx="8949066" cy="28956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0F4C686-DDF9-483A-A32C-5C77AE75AC89}"/>
              </a:ext>
            </a:extLst>
          </p:cNvPr>
          <p:cNvSpPr txBox="1"/>
          <p:nvPr/>
        </p:nvSpPr>
        <p:spPr>
          <a:xfrm>
            <a:off x="511712" y="1783591"/>
            <a:ext cx="8120575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First of all, then, I </a:t>
            </a:r>
            <a:r>
              <a:rPr lang="en-US" sz="3200" dirty="0">
                <a:solidFill>
                  <a:schemeClr val="bg1"/>
                </a:solidFill>
                <a:effectLst/>
                <a:latin typeface="system-ui"/>
              </a:rPr>
              <a:t>urge </a:t>
            </a: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that </a:t>
            </a:r>
            <a:r>
              <a:rPr lang="en-US" sz="3200" b="1" dirty="0">
                <a:solidFill>
                  <a:srgbClr val="00FFFF"/>
                </a:solidFill>
                <a:effectLst/>
                <a:latin typeface="system-ui"/>
              </a:rPr>
              <a:t>entreaties</a:t>
            </a: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 and prayers, petitions and thanksgivings, be made on behalf of all men, for kings and all who are in authority, so that we may lead a tranquil and quiet life in all godliness and dignity.</a:t>
            </a:r>
            <a:endParaRPr lang="en-US" sz="3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802FA2-8BDC-498F-AD21-53476C9DEB8A}"/>
              </a:ext>
            </a:extLst>
          </p:cNvPr>
          <p:cNvSpPr txBox="1"/>
          <p:nvPr/>
        </p:nvSpPr>
        <p:spPr>
          <a:xfrm>
            <a:off x="97467" y="430545"/>
            <a:ext cx="37148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1 Timothy 2:1-2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714C6-9D19-4E84-AE9B-F0EFCB6276A3}"/>
              </a:ext>
            </a:extLst>
          </p:cNvPr>
          <p:cNvSpPr txBox="1"/>
          <p:nvPr/>
        </p:nvSpPr>
        <p:spPr>
          <a:xfrm>
            <a:off x="7216726" y="5641145"/>
            <a:ext cx="18298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i="1" dirty="0">
                <a:solidFill>
                  <a:schemeClr val="bg1"/>
                </a:solidFill>
              </a:rPr>
              <a:t>How?</a:t>
            </a:r>
          </a:p>
        </p:txBody>
      </p:sp>
    </p:spTree>
    <p:extLst>
      <p:ext uri="{BB962C8B-B14F-4D97-AF65-F5344CB8AC3E}">
        <p14:creationId xmlns:p14="http://schemas.microsoft.com/office/powerpoint/2010/main" val="628052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854F8-4DEE-4786-806C-E16686B764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490CBB-ABD8-4F4C-8094-7C9D54011C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6E462D5D-C95E-4EB1-950D-C7FE3A790A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54" y="294190"/>
            <a:ext cx="9131945" cy="6261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7268C86-C63C-415F-A772-1364188743E9}"/>
              </a:ext>
            </a:extLst>
          </p:cNvPr>
          <p:cNvSpPr txBox="1"/>
          <p:nvPr/>
        </p:nvSpPr>
        <p:spPr>
          <a:xfrm>
            <a:off x="97467" y="1442536"/>
            <a:ext cx="8949066" cy="28956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0F4C686-DDF9-483A-A32C-5C77AE75AC89}"/>
              </a:ext>
            </a:extLst>
          </p:cNvPr>
          <p:cNvSpPr txBox="1"/>
          <p:nvPr/>
        </p:nvSpPr>
        <p:spPr>
          <a:xfrm>
            <a:off x="511712" y="1783591"/>
            <a:ext cx="8120575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First of all, then, I </a:t>
            </a:r>
            <a:r>
              <a:rPr lang="en-US" sz="3200" dirty="0">
                <a:solidFill>
                  <a:schemeClr val="bg1"/>
                </a:solidFill>
                <a:effectLst/>
                <a:latin typeface="system-ui"/>
              </a:rPr>
              <a:t>urge </a:t>
            </a: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that </a:t>
            </a:r>
            <a:r>
              <a:rPr lang="en-US" sz="3200" dirty="0">
                <a:solidFill>
                  <a:schemeClr val="bg1"/>
                </a:solidFill>
                <a:effectLst/>
                <a:latin typeface="system-ui"/>
              </a:rPr>
              <a:t>entreaties</a:t>
            </a: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 and </a:t>
            </a:r>
            <a:r>
              <a:rPr lang="en-US" sz="3200" b="1" dirty="0">
                <a:solidFill>
                  <a:srgbClr val="00FFFF"/>
                </a:solidFill>
                <a:effectLst/>
                <a:latin typeface="system-ui"/>
              </a:rPr>
              <a:t>prayers</a:t>
            </a: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, petitions and thanksgivings, be made on behalf of all men, for kings and all who are in authority, so that we may lead a tranquil and quiet life in all godliness and dignity.</a:t>
            </a:r>
            <a:endParaRPr lang="en-US" sz="3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802FA2-8BDC-498F-AD21-53476C9DEB8A}"/>
              </a:ext>
            </a:extLst>
          </p:cNvPr>
          <p:cNvSpPr txBox="1"/>
          <p:nvPr/>
        </p:nvSpPr>
        <p:spPr>
          <a:xfrm>
            <a:off x="97467" y="430545"/>
            <a:ext cx="37148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1 Timothy 2:1-2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714C6-9D19-4E84-AE9B-F0EFCB6276A3}"/>
              </a:ext>
            </a:extLst>
          </p:cNvPr>
          <p:cNvSpPr txBox="1"/>
          <p:nvPr/>
        </p:nvSpPr>
        <p:spPr>
          <a:xfrm>
            <a:off x="7216726" y="5641145"/>
            <a:ext cx="18298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i="1" dirty="0">
                <a:solidFill>
                  <a:schemeClr val="bg1"/>
                </a:solidFill>
              </a:rPr>
              <a:t>How?</a:t>
            </a:r>
          </a:p>
        </p:txBody>
      </p:sp>
    </p:spTree>
    <p:extLst>
      <p:ext uri="{BB962C8B-B14F-4D97-AF65-F5344CB8AC3E}">
        <p14:creationId xmlns:p14="http://schemas.microsoft.com/office/powerpoint/2010/main" val="3189847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854F8-4DEE-4786-806C-E16686B764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490CBB-ABD8-4F4C-8094-7C9D54011C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6E462D5D-C95E-4EB1-950D-C7FE3A790A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54" y="294190"/>
            <a:ext cx="9131945" cy="6261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7268C86-C63C-415F-A772-1364188743E9}"/>
              </a:ext>
            </a:extLst>
          </p:cNvPr>
          <p:cNvSpPr txBox="1"/>
          <p:nvPr/>
        </p:nvSpPr>
        <p:spPr>
          <a:xfrm>
            <a:off x="97467" y="1442536"/>
            <a:ext cx="8949066" cy="28956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0F4C686-DDF9-483A-A32C-5C77AE75AC89}"/>
              </a:ext>
            </a:extLst>
          </p:cNvPr>
          <p:cNvSpPr txBox="1"/>
          <p:nvPr/>
        </p:nvSpPr>
        <p:spPr>
          <a:xfrm>
            <a:off x="511712" y="1783591"/>
            <a:ext cx="8120575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First of all, then, I </a:t>
            </a:r>
            <a:r>
              <a:rPr lang="en-US" sz="3200" dirty="0">
                <a:solidFill>
                  <a:schemeClr val="bg1"/>
                </a:solidFill>
                <a:effectLst/>
                <a:latin typeface="system-ui"/>
              </a:rPr>
              <a:t>urge </a:t>
            </a: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that </a:t>
            </a:r>
            <a:r>
              <a:rPr lang="en-US" sz="3200" dirty="0">
                <a:solidFill>
                  <a:schemeClr val="bg1"/>
                </a:solidFill>
                <a:effectLst/>
                <a:latin typeface="system-ui"/>
              </a:rPr>
              <a:t>entreaties</a:t>
            </a: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 and </a:t>
            </a:r>
            <a:r>
              <a:rPr lang="en-US" sz="3200" dirty="0">
                <a:solidFill>
                  <a:schemeClr val="bg1"/>
                </a:solidFill>
                <a:effectLst/>
                <a:latin typeface="system-ui"/>
              </a:rPr>
              <a:t>prayers</a:t>
            </a: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, </a:t>
            </a:r>
            <a:r>
              <a:rPr lang="en-US" sz="3200" b="1" dirty="0">
                <a:solidFill>
                  <a:srgbClr val="00FFFF"/>
                </a:solidFill>
                <a:effectLst/>
                <a:latin typeface="system-ui"/>
              </a:rPr>
              <a:t>petitions</a:t>
            </a: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 and thanksgivings, be made on behalf of all men, for kings and all who are in authority, so that we may lead a tranquil and quiet life in all godliness and dignity.</a:t>
            </a:r>
            <a:endParaRPr lang="en-US" sz="3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802FA2-8BDC-498F-AD21-53476C9DEB8A}"/>
              </a:ext>
            </a:extLst>
          </p:cNvPr>
          <p:cNvSpPr txBox="1"/>
          <p:nvPr/>
        </p:nvSpPr>
        <p:spPr>
          <a:xfrm>
            <a:off x="97467" y="430545"/>
            <a:ext cx="37148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1 Timothy 2:1-2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714C6-9D19-4E84-AE9B-F0EFCB6276A3}"/>
              </a:ext>
            </a:extLst>
          </p:cNvPr>
          <p:cNvSpPr txBox="1"/>
          <p:nvPr/>
        </p:nvSpPr>
        <p:spPr>
          <a:xfrm>
            <a:off x="7216726" y="5641145"/>
            <a:ext cx="18298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i="1" dirty="0">
                <a:solidFill>
                  <a:schemeClr val="bg1"/>
                </a:solidFill>
              </a:rPr>
              <a:t>How?</a:t>
            </a:r>
          </a:p>
        </p:txBody>
      </p:sp>
    </p:spTree>
    <p:extLst>
      <p:ext uri="{BB962C8B-B14F-4D97-AF65-F5344CB8AC3E}">
        <p14:creationId xmlns:p14="http://schemas.microsoft.com/office/powerpoint/2010/main" val="938029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182</TotalTime>
  <Words>995</Words>
  <Application>Microsoft Office PowerPoint</Application>
  <PresentationFormat>On-screen Show (4:3)</PresentationFormat>
  <Paragraphs>56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system-ui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Alyse Nash</dc:creator>
  <cp:lastModifiedBy>Eastview Church</cp:lastModifiedBy>
  <cp:revision>8</cp:revision>
  <dcterms:created xsi:type="dcterms:W3CDTF">2020-10-15T20:09:55Z</dcterms:created>
  <dcterms:modified xsi:type="dcterms:W3CDTF">2020-10-16T17:13:33Z</dcterms:modified>
</cp:coreProperties>
</file>