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74" r:id="rId5"/>
    <p:sldId id="275"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13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46589-79E2-4592-9BDF-FDF20EF5819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864680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46589-79E2-4592-9BDF-FDF20EF5819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4080573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46589-79E2-4592-9BDF-FDF20EF5819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73591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46589-79E2-4592-9BDF-FDF20EF5819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25182545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546589-79E2-4592-9BDF-FDF20EF5819C}" type="datetimeFigureOut">
              <a:rPr lang="en-US" smtClean="0"/>
              <a:t>9/4/2020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351724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546589-79E2-4592-9BDF-FDF20EF5819C}"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38389766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546589-79E2-4592-9BDF-FDF20EF5819C}" type="datetimeFigureOut">
              <a:rPr lang="en-US" smtClean="0"/>
              <a:t>9/4/2020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36274373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546589-79E2-4592-9BDF-FDF20EF5819C}" type="datetimeFigureOut">
              <a:rPr lang="en-US" smtClean="0"/>
              <a:t>9/4/2020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738353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46589-79E2-4592-9BDF-FDF20EF5819C}" type="datetimeFigureOut">
              <a:rPr lang="en-US" smtClean="0"/>
              <a:t>9/4/2020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17578765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546589-79E2-4592-9BDF-FDF20EF5819C}"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38691032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546589-79E2-4592-9BDF-FDF20EF5819C}" type="datetimeFigureOut">
              <a:rPr lang="en-US" smtClean="0"/>
              <a:t>9/4/2020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01-680E-4D1B-800F-9EC1BD896CFB}" type="slidenum">
              <a:rPr lang="en-US" smtClean="0"/>
              <a:t>‹#›</a:t>
            </a:fld>
            <a:endParaRPr lang="en-US"/>
          </a:p>
        </p:txBody>
      </p:sp>
    </p:spTree>
    <p:extLst>
      <p:ext uri="{BB962C8B-B14F-4D97-AF65-F5344CB8AC3E}">
        <p14:creationId xmlns:p14="http://schemas.microsoft.com/office/powerpoint/2010/main" val="1812456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46589-79E2-4592-9BDF-FDF20EF5819C}" type="datetimeFigureOut">
              <a:rPr lang="en-US" smtClean="0"/>
              <a:t>9/4/2020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7F301-680E-4D1B-800F-9EC1BD896CFB}" type="slidenum">
              <a:rPr lang="en-US" smtClean="0"/>
              <a:t>‹#›</a:t>
            </a:fld>
            <a:endParaRPr lang="en-US"/>
          </a:p>
        </p:txBody>
      </p:sp>
    </p:spTree>
    <p:extLst>
      <p:ext uri="{BB962C8B-B14F-4D97-AF65-F5344CB8AC3E}">
        <p14:creationId xmlns:p14="http://schemas.microsoft.com/office/powerpoint/2010/main" val="2182379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1B43-83F3-41C4-A5D1-32982864D2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80D0D-9913-492A-ACE1-C990EBD935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75597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4358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1508167" y="2926017"/>
            <a:ext cx="6317671" cy="1754326"/>
          </a:xfrm>
          <a:prstGeom prst="rect">
            <a:avLst/>
          </a:prstGeom>
          <a:noFill/>
        </p:spPr>
        <p:txBody>
          <a:bodyPr wrap="square">
            <a:spAutoFit/>
          </a:bodyPr>
          <a:lstStyle/>
          <a:p>
            <a:r>
              <a:rPr lang="en-US" sz="3600" dirty="0">
                <a:solidFill>
                  <a:schemeClr val="bg1"/>
                </a:solidFill>
                <a:latin typeface="Agency FB" panose="020B0503020202020204" pitchFamily="34" charset="0"/>
              </a:rPr>
              <a:t>Therefore there is now no condemnation for those who are </a:t>
            </a:r>
            <a:r>
              <a:rPr lang="en-US" sz="3600" b="1" dirty="0">
                <a:solidFill>
                  <a:srgbClr val="FFFF00"/>
                </a:solidFill>
                <a:latin typeface="Agency FB" panose="020B0503020202020204" pitchFamily="34" charset="0"/>
              </a:rPr>
              <a:t>in Christ Jesus</a:t>
            </a:r>
            <a:r>
              <a:rPr lang="en-US" sz="3600" dirty="0">
                <a:solidFill>
                  <a:schemeClr val="bg1"/>
                </a:solidFill>
                <a:latin typeface="Agency FB" panose="020B0503020202020204" pitchFamily="34" charset="0"/>
              </a:rPr>
              <a:t>. </a:t>
            </a:r>
          </a:p>
          <a:p>
            <a:r>
              <a:rPr lang="en-US" sz="3600" dirty="0">
                <a:solidFill>
                  <a:schemeClr val="bg1"/>
                </a:solidFill>
                <a:latin typeface="Agency FB" panose="020B0503020202020204" pitchFamily="34" charset="0"/>
              </a:rPr>
              <a:t>									 Romans 8:1</a:t>
            </a:r>
            <a:endParaRPr lang="en-US" sz="3600" dirty="0">
              <a:latin typeface="Agency FB" panose="020B0503020202020204" pitchFamily="34" charset="0"/>
            </a:endParaRPr>
          </a:p>
        </p:txBody>
      </p:sp>
    </p:spTree>
    <p:extLst>
      <p:ext uri="{BB962C8B-B14F-4D97-AF65-F5344CB8AC3E}">
        <p14:creationId xmlns:p14="http://schemas.microsoft.com/office/powerpoint/2010/main" val="16839851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1318163" y="2926017"/>
            <a:ext cx="6757058" cy="1754326"/>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so we, who are many, are one body </a:t>
            </a:r>
            <a:r>
              <a:rPr lang="en-US" sz="3600" b="1" i="0" dirty="0">
                <a:solidFill>
                  <a:srgbClr val="FFFF00"/>
                </a:solidFill>
                <a:effectLst/>
                <a:latin typeface="Agency FB" panose="020B0503020202020204" pitchFamily="34" charset="0"/>
              </a:rPr>
              <a:t>in Christ</a:t>
            </a:r>
            <a:r>
              <a:rPr lang="en-US" sz="3600" b="0" i="0" dirty="0">
                <a:solidFill>
                  <a:schemeClr val="bg1"/>
                </a:solidFill>
                <a:effectLst/>
                <a:latin typeface="Agency FB" panose="020B0503020202020204" pitchFamily="34" charset="0"/>
              </a:rPr>
              <a:t>, and individually members one of another.</a:t>
            </a:r>
            <a:r>
              <a:rPr lang="en-US" sz="3600" dirty="0">
                <a:solidFill>
                  <a:schemeClr val="bg1"/>
                </a:solidFill>
                <a:latin typeface="Agency FB" panose="020B0503020202020204" pitchFamily="34" charset="0"/>
              </a:rPr>
              <a:t>									 		       Romans 12:5</a:t>
            </a:r>
            <a:endParaRPr lang="en-US" sz="3600" dirty="0">
              <a:latin typeface="Agency FB" panose="020B0503020202020204" pitchFamily="34" charset="0"/>
            </a:endParaRPr>
          </a:p>
        </p:txBody>
      </p:sp>
    </p:spTree>
    <p:extLst>
      <p:ext uri="{BB962C8B-B14F-4D97-AF65-F5344CB8AC3E}">
        <p14:creationId xmlns:p14="http://schemas.microsoft.com/office/powerpoint/2010/main" val="639942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106879" y="2926017"/>
            <a:ext cx="8841178" cy="1200329"/>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Greet Prisca and Aquila, my fellow workers </a:t>
            </a:r>
            <a:r>
              <a:rPr lang="en-US" sz="3600" b="1" i="0" dirty="0">
                <a:solidFill>
                  <a:srgbClr val="FFFF00"/>
                </a:solidFill>
                <a:effectLst/>
                <a:latin typeface="Agency FB" panose="020B0503020202020204" pitchFamily="34" charset="0"/>
              </a:rPr>
              <a:t>in Christ Jesus</a:t>
            </a:r>
            <a:r>
              <a:rPr lang="en-US" sz="3600" dirty="0">
                <a:solidFill>
                  <a:schemeClr val="bg1"/>
                </a:solidFill>
                <a:latin typeface="Agency FB" panose="020B0503020202020204" pitchFamily="34" charset="0"/>
              </a:rPr>
              <a:t>								 		                       Romans 16:3</a:t>
            </a:r>
            <a:endParaRPr lang="en-US" sz="3600" dirty="0">
              <a:latin typeface="Agency FB" panose="020B0503020202020204" pitchFamily="34" charset="0"/>
            </a:endParaRPr>
          </a:p>
        </p:txBody>
      </p:sp>
    </p:spTree>
    <p:extLst>
      <p:ext uri="{BB962C8B-B14F-4D97-AF65-F5344CB8AC3E}">
        <p14:creationId xmlns:p14="http://schemas.microsoft.com/office/powerpoint/2010/main" val="4275167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302822" y="2557882"/>
            <a:ext cx="8841178" cy="2308324"/>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Greet Andronicus and </a:t>
            </a:r>
            <a:r>
              <a:rPr lang="en-US" sz="3600" b="0" i="0" dirty="0" err="1">
                <a:solidFill>
                  <a:schemeClr val="bg1"/>
                </a:solidFill>
                <a:effectLst/>
                <a:latin typeface="Agency FB" panose="020B0503020202020204" pitchFamily="34" charset="0"/>
              </a:rPr>
              <a:t>Junia</a:t>
            </a:r>
            <a:r>
              <a:rPr lang="en-US" sz="3600" b="0" i="0" dirty="0">
                <a:solidFill>
                  <a:schemeClr val="bg1"/>
                </a:solidFill>
                <a:effectLst/>
                <a:latin typeface="Agency FB" panose="020B0503020202020204" pitchFamily="34" charset="0"/>
              </a:rPr>
              <a:t>, my kinsmen and my fellow prisoners. They are well known to the apostles, and they were </a:t>
            </a:r>
            <a:r>
              <a:rPr lang="en-US" sz="3600" b="1" i="0" dirty="0">
                <a:solidFill>
                  <a:srgbClr val="FFFF00"/>
                </a:solidFill>
                <a:effectLst/>
                <a:latin typeface="Agency FB" panose="020B0503020202020204" pitchFamily="34" charset="0"/>
              </a:rPr>
              <a:t>in Christ </a:t>
            </a:r>
            <a:r>
              <a:rPr lang="en-US" sz="3600" b="0" i="0" dirty="0">
                <a:solidFill>
                  <a:schemeClr val="bg1"/>
                </a:solidFill>
                <a:effectLst/>
                <a:latin typeface="Agency FB" panose="020B0503020202020204" pitchFamily="34" charset="0"/>
              </a:rPr>
              <a:t>before me.</a:t>
            </a:r>
            <a:r>
              <a:rPr lang="en-US" sz="3600" b="0" i="0" dirty="0">
                <a:solidFill>
                  <a:srgbClr val="001320"/>
                </a:solidFill>
                <a:effectLst/>
                <a:latin typeface="Roboto"/>
              </a:rPr>
              <a:t>.</a:t>
            </a:r>
            <a:r>
              <a:rPr lang="en-US" sz="3600" dirty="0">
                <a:solidFill>
                  <a:schemeClr val="bg1"/>
                </a:solidFill>
                <a:latin typeface="Agency FB" panose="020B0503020202020204" pitchFamily="34" charset="0"/>
              </a:rPr>
              <a:t>								 		                       														Romans 16:7</a:t>
            </a:r>
            <a:endParaRPr lang="en-US" sz="3600" dirty="0">
              <a:latin typeface="Agency FB" panose="020B0503020202020204" pitchFamily="34" charset="0"/>
            </a:endParaRPr>
          </a:p>
        </p:txBody>
      </p:sp>
    </p:spTree>
    <p:extLst>
      <p:ext uri="{BB962C8B-B14F-4D97-AF65-F5344CB8AC3E}">
        <p14:creationId xmlns:p14="http://schemas.microsoft.com/office/powerpoint/2010/main" val="2576266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225631" y="2700385"/>
            <a:ext cx="8514608" cy="1754326"/>
          </a:xfrm>
          <a:prstGeom prst="rect">
            <a:avLst/>
          </a:prstGeom>
          <a:noFill/>
        </p:spPr>
        <p:txBody>
          <a:bodyPr wrap="square">
            <a:spAutoFit/>
          </a:bodyPr>
          <a:lstStyle/>
          <a:p>
            <a:r>
              <a:rPr lang="en-US" sz="3600" b="1" i="0" baseline="30000" dirty="0">
                <a:solidFill>
                  <a:schemeClr val="bg1"/>
                </a:solidFill>
                <a:effectLst/>
                <a:latin typeface="Agency FB" panose="020B0503020202020204" pitchFamily="34" charset="0"/>
              </a:rPr>
              <a:t> </a:t>
            </a:r>
            <a:r>
              <a:rPr lang="en-US" sz="3600" b="0" i="0" dirty="0">
                <a:solidFill>
                  <a:schemeClr val="bg1"/>
                </a:solidFill>
                <a:effectLst/>
                <a:latin typeface="Agency FB" panose="020B0503020202020204" pitchFamily="34" charset="0"/>
              </a:rPr>
              <a:t>Greet </a:t>
            </a:r>
            <a:r>
              <a:rPr lang="en-US" sz="3600" b="0" i="0" dirty="0" err="1">
                <a:solidFill>
                  <a:schemeClr val="bg1"/>
                </a:solidFill>
                <a:effectLst/>
                <a:latin typeface="Agency FB" panose="020B0503020202020204" pitchFamily="34" charset="0"/>
              </a:rPr>
              <a:t>Urbanus</a:t>
            </a:r>
            <a:r>
              <a:rPr lang="en-US" sz="3600" b="0" i="0" dirty="0">
                <a:solidFill>
                  <a:schemeClr val="bg1"/>
                </a:solidFill>
                <a:effectLst/>
                <a:latin typeface="Agency FB" panose="020B0503020202020204" pitchFamily="34" charset="0"/>
              </a:rPr>
              <a:t>, our fellow worker </a:t>
            </a:r>
            <a:r>
              <a:rPr lang="en-US" sz="3600" b="1" i="0" dirty="0">
                <a:solidFill>
                  <a:srgbClr val="FFFF00"/>
                </a:solidFill>
                <a:effectLst/>
                <a:latin typeface="Agency FB" panose="020B0503020202020204" pitchFamily="34" charset="0"/>
              </a:rPr>
              <a:t>in Christ</a:t>
            </a:r>
            <a:r>
              <a:rPr lang="en-US" sz="3600" b="0" i="0" dirty="0">
                <a:solidFill>
                  <a:schemeClr val="bg1"/>
                </a:solidFill>
                <a:effectLst/>
                <a:latin typeface="Agency FB" panose="020B0503020202020204" pitchFamily="34" charset="0"/>
              </a:rPr>
              <a:t>, and Stachys my beloved.</a:t>
            </a:r>
            <a:r>
              <a:rPr lang="en-US" sz="3600" dirty="0">
                <a:solidFill>
                  <a:schemeClr val="bg1"/>
                </a:solidFill>
                <a:latin typeface="Agency FB" panose="020B0503020202020204" pitchFamily="34" charset="0"/>
              </a:rPr>
              <a:t>								 		                       														     Romans 16:9</a:t>
            </a:r>
            <a:endParaRPr lang="en-US" sz="3600" dirty="0">
              <a:latin typeface="Agency FB" panose="020B0503020202020204" pitchFamily="34" charset="0"/>
            </a:endParaRPr>
          </a:p>
        </p:txBody>
      </p:sp>
    </p:spTree>
    <p:extLst>
      <p:ext uri="{BB962C8B-B14F-4D97-AF65-F5344CB8AC3E}">
        <p14:creationId xmlns:p14="http://schemas.microsoft.com/office/powerpoint/2010/main" val="1379347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09DB-5B40-4DB5-B936-09FDD6EAB43E}"/>
              </a:ext>
            </a:extLst>
          </p:cNvPr>
          <p:cNvSpPr txBox="1"/>
          <p:nvPr/>
        </p:nvSpPr>
        <p:spPr>
          <a:xfrm>
            <a:off x="225631" y="2842889"/>
            <a:ext cx="8514608" cy="1754326"/>
          </a:xfrm>
          <a:prstGeom prst="rect">
            <a:avLst/>
          </a:prstGeom>
          <a:noFill/>
        </p:spPr>
        <p:txBody>
          <a:bodyPr wrap="square">
            <a:spAutoFit/>
          </a:bodyPr>
          <a:lstStyle/>
          <a:p>
            <a:r>
              <a:rPr lang="en-US" sz="3600" b="0" dirty="0">
                <a:solidFill>
                  <a:schemeClr val="bg1"/>
                </a:solidFill>
                <a:effectLst/>
                <a:latin typeface="Agency FB" panose="020B0503020202020204" pitchFamily="34" charset="0"/>
              </a:rPr>
              <a:t>Greet Apelles, the approved </a:t>
            </a:r>
            <a:r>
              <a:rPr lang="en-US" sz="3600" b="1" dirty="0">
                <a:solidFill>
                  <a:srgbClr val="FFFF00"/>
                </a:solidFill>
                <a:effectLst/>
                <a:latin typeface="Agency FB" panose="020B0503020202020204" pitchFamily="34" charset="0"/>
              </a:rPr>
              <a:t>in Christ</a:t>
            </a:r>
            <a:r>
              <a:rPr lang="en-US" sz="3600" b="0" dirty="0">
                <a:solidFill>
                  <a:schemeClr val="bg1"/>
                </a:solidFill>
                <a:effectLst/>
                <a:latin typeface="Agency FB" panose="020B0503020202020204" pitchFamily="34" charset="0"/>
              </a:rPr>
              <a:t>. Greet those who are of the household of </a:t>
            </a:r>
            <a:r>
              <a:rPr lang="en-US" sz="3600" b="0" dirty="0" err="1">
                <a:solidFill>
                  <a:schemeClr val="bg1"/>
                </a:solidFill>
                <a:effectLst/>
                <a:latin typeface="Agency FB" panose="020B0503020202020204" pitchFamily="34" charset="0"/>
              </a:rPr>
              <a:t>Aristobulus</a:t>
            </a:r>
            <a:r>
              <a:rPr lang="en-US" sz="3600" b="0" dirty="0">
                <a:solidFill>
                  <a:schemeClr val="bg1"/>
                </a:solidFill>
                <a:effectLst/>
                <a:latin typeface="Agency FB" panose="020B0503020202020204" pitchFamily="34" charset="0"/>
              </a:rPr>
              <a:t>.</a:t>
            </a:r>
            <a:r>
              <a:rPr lang="en-US" sz="3600" dirty="0">
                <a:solidFill>
                  <a:schemeClr val="bg1"/>
                </a:solidFill>
                <a:latin typeface="Agency FB" panose="020B0503020202020204" pitchFamily="34" charset="0"/>
              </a:rPr>
              <a:t>							 		                       								Romans 16:10</a:t>
            </a:r>
            <a:endParaRPr lang="en-US" sz="3600" dirty="0">
              <a:latin typeface="Agency FB" panose="020B0503020202020204" pitchFamily="34" charset="0"/>
            </a:endParaRPr>
          </a:p>
        </p:txBody>
      </p:sp>
    </p:spTree>
    <p:extLst>
      <p:ext uri="{BB962C8B-B14F-4D97-AF65-F5344CB8AC3E}">
        <p14:creationId xmlns:p14="http://schemas.microsoft.com/office/powerpoint/2010/main" val="25363992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72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271154-9A98-490E-933D-F3EE85D73A5E}"/>
              </a:ext>
            </a:extLst>
          </p:cNvPr>
          <p:cNvSpPr txBox="1"/>
          <p:nvPr/>
        </p:nvSpPr>
        <p:spPr>
          <a:xfrm>
            <a:off x="510639" y="1929418"/>
            <a:ext cx="8122722" cy="3970318"/>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Or do you not know that all of us who have been </a:t>
            </a:r>
            <a:r>
              <a:rPr lang="en-US" sz="3600" b="1" i="0" dirty="0">
                <a:solidFill>
                  <a:srgbClr val="FFFF00"/>
                </a:solidFill>
                <a:effectLst/>
                <a:latin typeface="Agency FB" panose="020B0503020202020204" pitchFamily="34" charset="0"/>
              </a:rPr>
              <a:t>baptized into Christ Jesus </a:t>
            </a:r>
            <a:r>
              <a:rPr lang="en-US" sz="3600" b="0" i="0" dirty="0">
                <a:solidFill>
                  <a:schemeClr val="bg1"/>
                </a:solidFill>
                <a:effectLst/>
                <a:latin typeface="Agency FB" panose="020B0503020202020204" pitchFamily="34" charset="0"/>
              </a:rPr>
              <a:t>have been baptized into His death? Therefore we have been buried with Him through baptism into death, so that as Christ was raised from the dead through the glory of the Father, so we too might walk in newness of life.</a:t>
            </a:r>
          </a:p>
          <a:p>
            <a:r>
              <a:rPr lang="en-US" sz="3600" dirty="0">
                <a:solidFill>
                  <a:schemeClr val="bg1"/>
                </a:solidFill>
                <a:latin typeface="Agency FB" panose="020B0503020202020204" pitchFamily="34" charset="0"/>
              </a:rPr>
              <a:t>												Romans 6:3-4</a:t>
            </a:r>
          </a:p>
        </p:txBody>
      </p:sp>
    </p:spTree>
    <p:extLst>
      <p:ext uri="{BB962C8B-B14F-4D97-AF65-F5344CB8AC3E}">
        <p14:creationId xmlns:p14="http://schemas.microsoft.com/office/powerpoint/2010/main" val="2076542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271154-9A98-490E-933D-F3EE85D73A5E}"/>
              </a:ext>
            </a:extLst>
          </p:cNvPr>
          <p:cNvSpPr txBox="1"/>
          <p:nvPr/>
        </p:nvSpPr>
        <p:spPr>
          <a:xfrm>
            <a:off x="510639" y="1929418"/>
            <a:ext cx="8122722" cy="3416320"/>
          </a:xfrm>
          <a:prstGeom prst="rect">
            <a:avLst/>
          </a:prstGeom>
          <a:noFill/>
        </p:spPr>
        <p:txBody>
          <a:bodyPr wrap="square">
            <a:spAutoFit/>
          </a:bodyPr>
          <a:lstStyle/>
          <a:p>
            <a:r>
              <a:rPr lang="en-US" sz="3600" b="1" i="0" baseline="30000" dirty="0">
                <a:solidFill>
                  <a:schemeClr val="bg1"/>
                </a:solidFill>
                <a:effectLst/>
                <a:latin typeface="Agency FB" panose="020B0503020202020204" pitchFamily="34" charset="0"/>
              </a:rPr>
              <a:t> </a:t>
            </a:r>
            <a:r>
              <a:rPr lang="en-US" sz="3600" b="0" i="0" dirty="0">
                <a:solidFill>
                  <a:schemeClr val="bg1"/>
                </a:solidFill>
                <a:effectLst/>
                <a:latin typeface="Agency FB" panose="020B0503020202020204" pitchFamily="34" charset="0"/>
              </a:rPr>
              <a:t>For all of you who were </a:t>
            </a:r>
            <a:r>
              <a:rPr lang="en-US" sz="3600" b="1" i="0" dirty="0">
                <a:solidFill>
                  <a:srgbClr val="FFFF00"/>
                </a:solidFill>
                <a:effectLst/>
                <a:latin typeface="Agency FB" panose="020B0503020202020204" pitchFamily="34" charset="0"/>
              </a:rPr>
              <a:t>baptized into Christ </a:t>
            </a:r>
            <a:r>
              <a:rPr lang="en-US" sz="3600" b="0" i="0" dirty="0">
                <a:solidFill>
                  <a:schemeClr val="bg1"/>
                </a:solidFill>
                <a:effectLst/>
                <a:latin typeface="Agency FB" panose="020B0503020202020204" pitchFamily="34" charset="0"/>
              </a:rPr>
              <a:t>have clothed yourselves with Christ. There is neither Jew nor Greek, there is neither slave nor free man, there is neither male nor female; for you are all one </a:t>
            </a:r>
            <a:r>
              <a:rPr lang="en-US" sz="3600" b="1" i="0" dirty="0">
                <a:solidFill>
                  <a:srgbClr val="FFFF00"/>
                </a:solidFill>
                <a:effectLst/>
                <a:latin typeface="Agency FB" panose="020B0503020202020204" pitchFamily="34" charset="0"/>
              </a:rPr>
              <a:t>in Christ Jesus</a:t>
            </a:r>
            <a:r>
              <a:rPr lang="en-US" sz="3600" b="0" i="0" dirty="0">
                <a:solidFill>
                  <a:schemeClr val="bg1"/>
                </a:solidFill>
                <a:effectLst/>
                <a:latin typeface="Agency FB" panose="020B0503020202020204" pitchFamily="34" charset="0"/>
              </a:rPr>
              <a:t>. </a:t>
            </a:r>
          </a:p>
          <a:p>
            <a:r>
              <a:rPr lang="en-US" sz="3600" dirty="0">
                <a:solidFill>
                  <a:schemeClr val="bg1"/>
                </a:solidFill>
                <a:latin typeface="Agency FB" panose="020B0503020202020204" pitchFamily="34" charset="0"/>
              </a:rPr>
              <a:t>											</a:t>
            </a:r>
            <a:r>
              <a:rPr lang="en-US" sz="3600" b="0" i="0" dirty="0">
                <a:solidFill>
                  <a:schemeClr val="bg1"/>
                </a:solidFill>
                <a:effectLst/>
                <a:latin typeface="Agency FB" panose="020B0503020202020204" pitchFamily="34" charset="0"/>
              </a:rPr>
              <a:t>Galatians 3:27-28</a:t>
            </a:r>
            <a:endParaRPr lang="en-US" sz="36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774687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A23D7-A8FD-4337-97D0-99687136648B}"/>
              </a:ext>
            </a:extLst>
          </p:cNvPr>
          <p:cNvSpPr>
            <a:spLocks noGrp="1"/>
          </p:cNvSpPr>
          <p:nvPr>
            <p:ph type="ctrTitle"/>
          </p:nvPr>
        </p:nvSpPr>
        <p:spPr/>
        <p:txBody>
          <a:bodyPr/>
          <a:lstStyle/>
          <a:p>
            <a:endParaRPr lang="en-US" dirty="0"/>
          </a:p>
        </p:txBody>
      </p:sp>
      <p:pic>
        <p:nvPicPr>
          <p:cNvPr id="1026" name="Picture 2">
            <a:extLst>
              <a:ext uri="{FF2B5EF4-FFF2-40B4-BE49-F238E27FC236}">
                <a16:creationId xmlns:a16="http://schemas.microsoft.com/office/drawing/2014/main" id="{EB1A7FED-5D3D-4ACB-9AF7-DF8FE774FD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17" y="213757"/>
            <a:ext cx="8639965" cy="486591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B5BDA14-0FFF-46B8-9A0D-BFF0470170F7}"/>
              </a:ext>
            </a:extLst>
          </p:cNvPr>
          <p:cNvSpPr txBox="1"/>
          <p:nvPr/>
        </p:nvSpPr>
        <p:spPr>
          <a:xfrm>
            <a:off x="0" y="5308270"/>
            <a:ext cx="9144000" cy="1200329"/>
          </a:xfrm>
          <a:prstGeom prst="rect">
            <a:avLst/>
          </a:prstGeom>
          <a:noFill/>
        </p:spPr>
        <p:txBody>
          <a:bodyPr wrap="square" rtlCol="0">
            <a:spAutoFit/>
          </a:bodyPr>
          <a:lstStyle/>
          <a:p>
            <a:pPr algn="ctr"/>
            <a:r>
              <a:rPr lang="en-US" sz="7200" dirty="0">
                <a:solidFill>
                  <a:schemeClr val="bg1"/>
                </a:solidFill>
                <a:latin typeface="Agency FB" panose="020B0503020202020204" pitchFamily="34" charset="0"/>
              </a:rPr>
              <a:t>Identity</a:t>
            </a:r>
          </a:p>
        </p:txBody>
      </p:sp>
    </p:spTree>
    <p:extLst>
      <p:ext uri="{BB962C8B-B14F-4D97-AF65-F5344CB8AC3E}">
        <p14:creationId xmlns:p14="http://schemas.microsoft.com/office/powerpoint/2010/main" val="18482450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21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1B43-83F3-41C4-A5D1-32982864D2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080D0D-9913-492A-ACE1-C990EBD935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0655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84A7C6-83FF-457F-8E82-20EB25EB9719}"/>
              </a:ext>
            </a:extLst>
          </p:cNvPr>
          <p:cNvSpPr txBox="1"/>
          <p:nvPr/>
        </p:nvSpPr>
        <p:spPr>
          <a:xfrm>
            <a:off x="391885" y="0"/>
            <a:ext cx="8360229" cy="2308324"/>
          </a:xfrm>
          <a:prstGeom prst="rect">
            <a:avLst/>
          </a:prstGeom>
          <a:noFill/>
        </p:spPr>
        <p:txBody>
          <a:bodyPr wrap="square">
            <a:spAutoFit/>
          </a:bodyPr>
          <a:lstStyle/>
          <a:p>
            <a:r>
              <a:rPr lang="en-US" sz="3600" b="0" i="0" u="none" strike="noStrike" dirty="0">
                <a:solidFill>
                  <a:schemeClr val="bg1"/>
                </a:solidFill>
                <a:effectLst/>
                <a:latin typeface="Agency FB" panose="020B0503020202020204" pitchFamily="34" charset="0"/>
              </a:rPr>
              <a:t>and keep a good conscience so that in the thing in which you are slandered, those who revile your good behavior </a:t>
            </a:r>
            <a:r>
              <a:rPr lang="en-US" sz="3600" b="1" i="0" u="none" strike="noStrike" dirty="0">
                <a:solidFill>
                  <a:srgbClr val="FFFF00"/>
                </a:solidFill>
                <a:effectLst/>
                <a:latin typeface="Agency FB" panose="020B0503020202020204" pitchFamily="34" charset="0"/>
              </a:rPr>
              <a:t>in Christ </a:t>
            </a:r>
            <a:r>
              <a:rPr lang="en-US" sz="3600" b="0" i="0" u="none" strike="noStrike" dirty="0">
                <a:solidFill>
                  <a:schemeClr val="bg1"/>
                </a:solidFill>
                <a:effectLst/>
                <a:latin typeface="Agency FB" panose="020B0503020202020204" pitchFamily="34" charset="0"/>
              </a:rPr>
              <a:t>will be put to shame. </a:t>
            </a:r>
            <a:r>
              <a:rPr lang="en-US" sz="3600" dirty="0">
                <a:solidFill>
                  <a:schemeClr val="bg1"/>
                </a:solidFill>
                <a:latin typeface="Agency FB" panose="020B0503020202020204" pitchFamily="34" charset="0"/>
              </a:rPr>
              <a:t>																				1 Peter 3:16</a:t>
            </a:r>
          </a:p>
        </p:txBody>
      </p:sp>
      <p:sp>
        <p:nvSpPr>
          <p:cNvPr id="2" name="TextBox 1">
            <a:extLst>
              <a:ext uri="{FF2B5EF4-FFF2-40B4-BE49-F238E27FC236}">
                <a16:creationId xmlns:a16="http://schemas.microsoft.com/office/drawing/2014/main" id="{84A897BD-87A0-4A51-A7BC-04E467CB2623}"/>
              </a:ext>
            </a:extLst>
          </p:cNvPr>
          <p:cNvSpPr txBox="1"/>
          <p:nvPr/>
        </p:nvSpPr>
        <p:spPr>
          <a:xfrm>
            <a:off x="391884" y="3341854"/>
            <a:ext cx="8360229" cy="3416320"/>
          </a:xfrm>
          <a:prstGeom prst="rect">
            <a:avLst/>
          </a:prstGeom>
          <a:noFill/>
        </p:spPr>
        <p:txBody>
          <a:bodyPr wrap="square">
            <a:spAutoFit/>
          </a:bodyPr>
          <a:lstStyle/>
          <a:p>
            <a:pPr algn="l"/>
            <a:r>
              <a:rPr lang="en-US" sz="3600" b="0" u="none" strike="noStrike" dirty="0">
                <a:solidFill>
                  <a:schemeClr val="bg1"/>
                </a:solidFill>
                <a:effectLst/>
                <a:latin typeface="Agency FB" panose="020B0503020202020204" pitchFamily="34" charset="0"/>
              </a:rPr>
              <a:t>After you have suffered for a little while, the God of all grace, who called you to His eternal glory </a:t>
            </a:r>
            <a:r>
              <a:rPr lang="en-US" sz="3600" b="1" u="none" strike="noStrike" dirty="0">
                <a:solidFill>
                  <a:srgbClr val="FFFF00"/>
                </a:solidFill>
                <a:effectLst/>
                <a:latin typeface="Agency FB" panose="020B0503020202020204" pitchFamily="34" charset="0"/>
              </a:rPr>
              <a:t>in Christ</a:t>
            </a:r>
            <a:r>
              <a:rPr lang="en-US" sz="3600" b="0" u="none" strike="noStrike" dirty="0">
                <a:solidFill>
                  <a:schemeClr val="bg1"/>
                </a:solidFill>
                <a:effectLst/>
                <a:latin typeface="Agency FB" panose="020B0503020202020204" pitchFamily="34" charset="0"/>
              </a:rPr>
              <a:t>, will Himself perfect, confirm, strengthen and establish you. …</a:t>
            </a:r>
            <a:r>
              <a:rPr lang="en-US" sz="3600" b="0" i="0" u="none" strike="noStrike" dirty="0">
                <a:solidFill>
                  <a:schemeClr val="bg1"/>
                </a:solidFill>
                <a:effectLst/>
                <a:latin typeface="Agency FB" panose="020B0503020202020204" pitchFamily="34" charset="0"/>
              </a:rPr>
              <a:t>Greet one another with a kiss of love. Peace be to you all who are </a:t>
            </a:r>
            <a:r>
              <a:rPr lang="en-US" sz="3600" b="1" i="0" u="none" strike="noStrike" dirty="0">
                <a:solidFill>
                  <a:srgbClr val="FFFF00"/>
                </a:solidFill>
                <a:effectLst/>
                <a:latin typeface="Agency FB" panose="020B0503020202020204" pitchFamily="34" charset="0"/>
              </a:rPr>
              <a:t>in Christ</a:t>
            </a:r>
            <a:r>
              <a:rPr lang="en-US" sz="3600" b="0" i="0" u="none" strike="noStrike" dirty="0">
                <a:solidFill>
                  <a:schemeClr val="bg1"/>
                </a:solidFill>
                <a:effectLst/>
                <a:latin typeface="Agency FB" panose="020B0503020202020204" pitchFamily="34" charset="0"/>
              </a:rPr>
              <a:t>.</a:t>
            </a:r>
          </a:p>
          <a:p>
            <a:r>
              <a:rPr lang="en-US" sz="3600" dirty="0">
                <a:solidFill>
                  <a:schemeClr val="bg1"/>
                </a:solidFill>
                <a:latin typeface="Agency FB" panose="020B0503020202020204" pitchFamily="34" charset="0"/>
              </a:rPr>
              <a:t>												1 Peter 5:10, 14</a:t>
            </a:r>
          </a:p>
        </p:txBody>
      </p:sp>
    </p:spTree>
    <p:extLst>
      <p:ext uri="{BB962C8B-B14F-4D97-AF65-F5344CB8AC3E}">
        <p14:creationId xmlns:p14="http://schemas.microsoft.com/office/powerpoint/2010/main" val="3667040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50A9-674D-4B0D-8539-158E55CA3D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BDDD67-4D79-4787-8060-44177AC71AA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400163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84A7C6-83FF-457F-8E82-20EB25EB9719}"/>
              </a:ext>
            </a:extLst>
          </p:cNvPr>
          <p:cNvSpPr txBox="1"/>
          <p:nvPr/>
        </p:nvSpPr>
        <p:spPr>
          <a:xfrm>
            <a:off x="391885" y="2606173"/>
            <a:ext cx="8360229" cy="2308324"/>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for all have sinned and fall short of the glory of God, being justified as a gift by His grace through the redemption which is </a:t>
            </a:r>
            <a:r>
              <a:rPr lang="en-US" sz="3600" b="1" i="0" dirty="0">
                <a:solidFill>
                  <a:srgbClr val="FFFF00"/>
                </a:solidFill>
                <a:effectLst/>
                <a:latin typeface="Agency FB" panose="020B0503020202020204" pitchFamily="34" charset="0"/>
              </a:rPr>
              <a:t>in Christ Jesus</a:t>
            </a:r>
          </a:p>
          <a:p>
            <a:r>
              <a:rPr lang="en-US" sz="3600" dirty="0">
                <a:solidFill>
                  <a:schemeClr val="bg1"/>
                </a:solidFill>
                <a:latin typeface="Agency FB" panose="020B0503020202020204" pitchFamily="34" charset="0"/>
              </a:rPr>
              <a:t>												Romans 3:23-24</a:t>
            </a:r>
          </a:p>
        </p:txBody>
      </p:sp>
    </p:spTree>
    <p:extLst>
      <p:ext uri="{BB962C8B-B14F-4D97-AF65-F5344CB8AC3E}">
        <p14:creationId xmlns:p14="http://schemas.microsoft.com/office/powerpoint/2010/main" val="3996626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84A7C6-83FF-457F-8E82-20EB25EB9719}"/>
              </a:ext>
            </a:extLst>
          </p:cNvPr>
          <p:cNvSpPr txBox="1"/>
          <p:nvPr/>
        </p:nvSpPr>
        <p:spPr>
          <a:xfrm>
            <a:off x="195942" y="2748677"/>
            <a:ext cx="8752115" cy="1754326"/>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For the wages of sin is death, but the free gift of God is eternal life </a:t>
            </a:r>
            <a:r>
              <a:rPr lang="en-US" sz="3600" b="1" i="0" dirty="0">
                <a:solidFill>
                  <a:srgbClr val="FFFF00"/>
                </a:solidFill>
                <a:effectLst/>
                <a:latin typeface="Agency FB" panose="020B0503020202020204" pitchFamily="34" charset="0"/>
              </a:rPr>
              <a:t>in Christ Jesus </a:t>
            </a:r>
            <a:r>
              <a:rPr lang="en-US" sz="3600" b="0" i="0" dirty="0">
                <a:solidFill>
                  <a:schemeClr val="bg1"/>
                </a:solidFill>
                <a:effectLst/>
                <a:latin typeface="Agency FB" panose="020B0503020202020204" pitchFamily="34" charset="0"/>
              </a:rPr>
              <a:t>our Lord.</a:t>
            </a:r>
            <a:r>
              <a:rPr lang="en-US" sz="3600" dirty="0">
                <a:solidFill>
                  <a:schemeClr val="bg1"/>
                </a:solidFill>
                <a:latin typeface="Agency FB" panose="020B0503020202020204" pitchFamily="34" charset="0"/>
              </a:rPr>
              <a:t>																				Romans 6:23</a:t>
            </a:r>
          </a:p>
        </p:txBody>
      </p:sp>
    </p:spTree>
    <p:extLst>
      <p:ext uri="{BB962C8B-B14F-4D97-AF65-F5344CB8AC3E}">
        <p14:creationId xmlns:p14="http://schemas.microsoft.com/office/powerpoint/2010/main" val="1807471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84A7C6-83FF-457F-8E82-20EB25EB9719}"/>
              </a:ext>
            </a:extLst>
          </p:cNvPr>
          <p:cNvSpPr txBox="1"/>
          <p:nvPr/>
        </p:nvSpPr>
        <p:spPr>
          <a:xfrm>
            <a:off x="195942" y="2879305"/>
            <a:ext cx="8752115" cy="1754326"/>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For the law of the Spirit of life </a:t>
            </a:r>
            <a:r>
              <a:rPr lang="en-US" sz="3600" b="1" i="0" dirty="0">
                <a:solidFill>
                  <a:srgbClr val="FFFF00"/>
                </a:solidFill>
                <a:effectLst/>
                <a:latin typeface="Agency FB" panose="020B0503020202020204" pitchFamily="34" charset="0"/>
              </a:rPr>
              <a:t>in Christ Jesus </a:t>
            </a:r>
            <a:r>
              <a:rPr lang="en-US" sz="3600" b="0" i="0" dirty="0">
                <a:solidFill>
                  <a:schemeClr val="bg1"/>
                </a:solidFill>
                <a:effectLst/>
                <a:latin typeface="Agency FB" panose="020B0503020202020204" pitchFamily="34" charset="0"/>
              </a:rPr>
              <a:t>has set you free from the law of sin and of death.</a:t>
            </a:r>
            <a:r>
              <a:rPr lang="en-US" sz="3600" dirty="0">
                <a:solidFill>
                  <a:schemeClr val="bg1"/>
                </a:solidFill>
                <a:latin typeface="Agency FB" panose="020B0503020202020204" pitchFamily="34" charset="0"/>
              </a:rPr>
              <a:t>																					Romans 8:2</a:t>
            </a:r>
          </a:p>
        </p:txBody>
      </p:sp>
    </p:spTree>
    <p:extLst>
      <p:ext uri="{BB962C8B-B14F-4D97-AF65-F5344CB8AC3E}">
        <p14:creationId xmlns:p14="http://schemas.microsoft.com/office/powerpoint/2010/main" val="2141838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84A7C6-83FF-457F-8E82-20EB25EB9719}"/>
              </a:ext>
            </a:extLst>
          </p:cNvPr>
          <p:cNvSpPr txBox="1"/>
          <p:nvPr/>
        </p:nvSpPr>
        <p:spPr>
          <a:xfrm>
            <a:off x="195942" y="1720840"/>
            <a:ext cx="8752115" cy="3416320"/>
          </a:xfrm>
          <a:prstGeom prst="rect">
            <a:avLst/>
          </a:prstGeom>
          <a:noFill/>
        </p:spPr>
        <p:txBody>
          <a:bodyPr wrap="square">
            <a:spAutoFit/>
          </a:bodyPr>
          <a:lstStyle/>
          <a:p>
            <a:r>
              <a:rPr lang="en-US" sz="3600" b="0" i="0" dirty="0">
                <a:solidFill>
                  <a:schemeClr val="bg1"/>
                </a:solidFill>
                <a:effectLst/>
                <a:latin typeface="Agency FB" panose="020B0503020202020204" pitchFamily="34" charset="0"/>
              </a:rPr>
              <a:t>For I am convinced that neither death, nor life, nor angels, nor principalities, nor things present, nor things to come, nor powers, nor height, nor depth, nor any other created thing, will be able to separate us from the love of God, which is </a:t>
            </a:r>
            <a:r>
              <a:rPr lang="en-US" sz="3600" b="1" i="0" dirty="0">
                <a:solidFill>
                  <a:srgbClr val="FFFF00"/>
                </a:solidFill>
                <a:effectLst/>
                <a:latin typeface="Agency FB" panose="020B0503020202020204" pitchFamily="34" charset="0"/>
              </a:rPr>
              <a:t>in Christ Jesus </a:t>
            </a:r>
            <a:r>
              <a:rPr lang="en-US" sz="3600" b="0" i="0" dirty="0">
                <a:solidFill>
                  <a:schemeClr val="bg1"/>
                </a:solidFill>
                <a:effectLst/>
                <a:latin typeface="Agency FB" panose="020B0503020202020204" pitchFamily="34" charset="0"/>
              </a:rPr>
              <a:t>our Lord.</a:t>
            </a:r>
            <a:r>
              <a:rPr lang="en-US" sz="3600" dirty="0">
                <a:solidFill>
                  <a:schemeClr val="bg1"/>
                </a:solidFill>
                <a:latin typeface="Agency FB" panose="020B0503020202020204" pitchFamily="34" charset="0"/>
              </a:rPr>
              <a:t>																						Romans 8:39</a:t>
            </a:r>
          </a:p>
        </p:txBody>
      </p:sp>
    </p:spTree>
    <p:extLst>
      <p:ext uri="{BB962C8B-B14F-4D97-AF65-F5344CB8AC3E}">
        <p14:creationId xmlns:p14="http://schemas.microsoft.com/office/powerpoint/2010/main" val="1588727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707</Words>
  <Application>Microsoft Office PowerPoint</Application>
  <PresentationFormat>On-screen Show (4:3)</PresentationFormat>
  <Paragraphs>20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Agency FB</vt:lpstr>
      <vt:lpstr>Arial</vt:lpstr>
      <vt:lpstr>Calibri</vt:lpstr>
      <vt:lpstr>Calibri Light</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7</cp:revision>
  <dcterms:created xsi:type="dcterms:W3CDTF">2020-08-31T18:17:42Z</dcterms:created>
  <dcterms:modified xsi:type="dcterms:W3CDTF">2020-09-04T15:31:13Z</dcterms:modified>
</cp:coreProperties>
</file>