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4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2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4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2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3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46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92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9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3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3BAC2-F052-42D2-84AF-A4C0B6B41FE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E04F-B7EA-4DAA-898A-A1C3BEBD8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553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2EE353-10CB-4053-867D-E1294AA30DF4}"/>
              </a:ext>
            </a:extLst>
          </p:cNvPr>
          <p:cNvSpPr/>
          <p:nvPr/>
        </p:nvSpPr>
        <p:spPr>
          <a:xfrm>
            <a:off x="689317" y="148440"/>
            <a:ext cx="81451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The man said,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“This is now bone of my bones,</a:t>
            </a:r>
            <a:br>
              <a:rPr lang="en-US" sz="3200" dirty="0">
                <a:solidFill>
                  <a:schemeClr val="bg1"/>
                </a:solidFill>
                <a:latin typeface="&amp;quot"/>
              </a:rPr>
            </a:br>
            <a:r>
              <a:rPr lang="en-US" sz="3200" dirty="0">
                <a:solidFill>
                  <a:schemeClr val="bg1"/>
                </a:solidFill>
                <a:latin typeface="&amp;quot"/>
              </a:rPr>
              <a:t>And flesh of my flesh;</a:t>
            </a:r>
            <a:br>
              <a:rPr lang="en-US" sz="3200" dirty="0">
                <a:solidFill>
                  <a:schemeClr val="bg1"/>
                </a:solidFill>
                <a:latin typeface="&amp;quot"/>
              </a:rPr>
            </a:br>
            <a:r>
              <a:rPr lang="en-US" sz="3200" dirty="0">
                <a:solidFill>
                  <a:schemeClr val="bg1"/>
                </a:solidFill>
                <a:latin typeface="&amp;quot"/>
              </a:rPr>
              <a:t>She shall be called Woman,</a:t>
            </a:r>
            <a:br>
              <a:rPr lang="en-US" sz="3200" dirty="0">
                <a:solidFill>
                  <a:schemeClr val="bg1"/>
                </a:solidFill>
                <a:latin typeface="&amp;quot"/>
              </a:rPr>
            </a:br>
            <a:r>
              <a:rPr lang="en-US" sz="3200" dirty="0">
                <a:solidFill>
                  <a:schemeClr val="bg1"/>
                </a:solidFill>
                <a:latin typeface="&amp;quot"/>
              </a:rPr>
              <a:t>Because she was taken out of Man.”</a:t>
            </a:r>
          </a:p>
          <a:p>
            <a:r>
              <a:rPr lang="en-US" sz="3200" b="0" i="1" u="none" strike="noStrike" dirty="0">
                <a:solidFill>
                  <a:schemeClr val="bg1"/>
                </a:solidFill>
                <a:effectLst/>
                <a:latin typeface="&amp;quot"/>
              </a:rPr>
              <a:t>												Gen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esis 2:23</a:t>
            </a:r>
            <a:endParaRPr lang="en-US" sz="3200" b="0" i="1" u="none" strike="noStrike" dirty="0">
              <a:solidFill>
                <a:schemeClr val="bg1"/>
              </a:solidFill>
              <a:effectLst/>
              <a:latin typeface="&amp;quo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9A115F-D7B2-46B3-BC14-DB069FBE60F0}"/>
              </a:ext>
            </a:extLst>
          </p:cNvPr>
          <p:cNvSpPr/>
          <p:nvPr/>
        </p:nvSpPr>
        <p:spPr>
          <a:xfrm>
            <a:off x="597876" y="3859520"/>
            <a:ext cx="83280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man said,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“The woman whom You gave to be with me, she gave me from the tree, and I ate.”</a:t>
            </a:r>
            <a:r>
              <a:rPr lang="en-US" sz="3200" b="0" u="none" strike="noStrike" dirty="0">
                <a:solidFill>
                  <a:schemeClr val="bg1"/>
                </a:solidFill>
                <a:effectLst/>
                <a:latin typeface="&amp;quot"/>
              </a:rPr>
              <a:t>																	</a:t>
            </a:r>
            <a:r>
              <a:rPr lang="en-US" sz="3200" b="0" i="1" u="none" strike="noStrike" dirty="0">
                <a:solidFill>
                  <a:schemeClr val="bg1"/>
                </a:solidFill>
                <a:effectLst/>
                <a:latin typeface="&amp;quot"/>
              </a:rPr>
              <a:t>Gen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esis 3:12</a:t>
            </a:r>
            <a:endParaRPr lang="en-US" sz="3200" b="0" i="1" u="none" strike="noStrike" dirty="0">
              <a:solidFill>
                <a:schemeClr val="bg1"/>
              </a:solidFill>
              <a:effectLst/>
              <a:latin typeface="&amp;quo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9B502C-015C-4A09-9469-F1905DDA215E}"/>
              </a:ext>
            </a:extLst>
          </p:cNvPr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66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7761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5B3D5C-F93E-4F33-8BB3-9A7D32F6B75F}"/>
              </a:ext>
            </a:extLst>
          </p:cNvPr>
          <p:cNvSpPr/>
          <p:nvPr/>
        </p:nvSpPr>
        <p:spPr>
          <a:xfrm>
            <a:off x="358726" y="1414532"/>
            <a:ext cx="84265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Aaron said, “Do not let the anger of my lord burn; you know the people yourself, that they are prone to evil.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For they said to me, ‘Make </a:t>
            </a:r>
            <a:r>
              <a:rPr lang="en-US" sz="3200" baseline="30000" dirty="0">
                <a:solidFill>
                  <a:schemeClr val="bg1"/>
                </a:solidFill>
                <a:latin typeface="&amp;quot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a god for us who will go before us; for this Moses, the man who brought us up from the land of Egypt, we do not know what has become of him.”</a:t>
            </a:r>
          </a:p>
          <a:p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Exodus 32:22-23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9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01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5B3D5C-F93E-4F33-8BB3-9A7D32F6B75F}"/>
              </a:ext>
            </a:extLst>
          </p:cNvPr>
          <p:cNvSpPr/>
          <p:nvPr/>
        </p:nvSpPr>
        <p:spPr>
          <a:xfrm>
            <a:off x="485335" y="1166842"/>
            <a:ext cx="84265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and I will make them </a:t>
            </a:r>
            <a:r>
              <a:rPr lang="en-US" sz="3200" b="1" dirty="0">
                <a:solidFill>
                  <a:srgbClr val="FFFF00"/>
                </a:solidFill>
              </a:rPr>
              <a:t>one nation </a:t>
            </a:r>
            <a:r>
              <a:rPr lang="en-US" sz="3200" dirty="0">
                <a:solidFill>
                  <a:schemeClr val="bg1"/>
                </a:solidFill>
              </a:rPr>
              <a:t>in the land, on the mountains of Israel; and </a:t>
            </a:r>
            <a:r>
              <a:rPr lang="en-US" sz="3200" b="1" dirty="0">
                <a:solidFill>
                  <a:srgbClr val="FFFF00"/>
                </a:solidFill>
              </a:rPr>
              <a:t>one king </a:t>
            </a:r>
            <a:r>
              <a:rPr lang="en-US" sz="3200" dirty="0">
                <a:solidFill>
                  <a:schemeClr val="bg1"/>
                </a:solidFill>
              </a:rPr>
              <a:t>will be king for all of them; and they will no longer be two nations and no longer be divided into two kingdoms. …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	</a:t>
            </a:r>
            <a:r>
              <a:rPr lang="en-US" sz="3200" dirty="0">
                <a:solidFill>
                  <a:schemeClr val="bg1"/>
                </a:solidFill>
              </a:rPr>
              <a:t>My servant David will be king over them, and they will all have </a:t>
            </a:r>
            <a:r>
              <a:rPr lang="en-US" sz="3200" b="1" dirty="0">
                <a:solidFill>
                  <a:srgbClr val="FFFF00"/>
                </a:solidFill>
              </a:rPr>
              <a:t>one shepherd</a:t>
            </a:r>
            <a:r>
              <a:rPr lang="en-US" sz="3200" dirty="0">
                <a:solidFill>
                  <a:schemeClr val="bg1"/>
                </a:solidFill>
              </a:rPr>
              <a:t>; and they will walk in My ordinances and keep My statutes and observe them.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									Ezekiel 37:22, 24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4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281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285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5</cp:revision>
  <dcterms:created xsi:type="dcterms:W3CDTF">2020-03-10T17:30:06Z</dcterms:created>
  <dcterms:modified xsi:type="dcterms:W3CDTF">2020-03-13T16:33:41Z</dcterms:modified>
</cp:coreProperties>
</file>