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60" r:id="rId5"/>
    <p:sldId id="261" r:id="rId6"/>
    <p:sldId id="268" r:id="rId7"/>
    <p:sldId id="258" r:id="rId8"/>
    <p:sldId id="262" r:id="rId9"/>
    <p:sldId id="263" r:id="rId10"/>
    <p:sldId id="264" r:id="rId11"/>
    <p:sldId id="265" r:id="rId12"/>
    <p:sldId id="266" r:id="rId13"/>
    <p:sldId id="267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FA86-8D94-44C9-8B28-540C380F8432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9F48-1EAF-49C2-B938-EFFC118A9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9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FA86-8D94-44C9-8B28-540C380F8432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9F48-1EAF-49C2-B938-EFFC118A9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3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FA86-8D94-44C9-8B28-540C380F8432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9F48-1EAF-49C2-B938-EFFC118A9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2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FA86-8D94-44C9-8B28-540C380F8432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9F48-1EAF-49C2-B938-EFFC118A9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4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FA86-8D94-44C9-8B28-540C380F8432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9F48-1EAF-49C2-B938-EFFC118A9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3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FA86-8D94-44C9-8B28-540C380F8432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9F48-1EAF-49C2-B938-EFFC118A9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8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FA86-8D94-44C9-8B28-540C380F8432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9F48-1EAF-49C2-B938-EFFC118A9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0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FA86-8D94-44C9-8B28-540C380F8432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9F48-1EAF-49C2-B938-EFFC118A9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8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FA86-8D94-44C9-8B28-540C380F8432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9F48-1EAF-49C2-B938-EFFC118A9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4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FA86-8D94-44C9-8B28-540C380F8432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9F48-1EAF-49C2-B938-EFFC118A9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2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FA86-8D94-44C9-8B28-540C380F8432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9F48-1EAF-49C2-B938-EFFC118A9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6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7FA86-8D94-44C9-8B28-540C380F8432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79F48-1EAF-49C2-B938-EFFC118A9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0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CD67A-DBDB-44F1-95E5-A69299784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57ED4-9102-4997-BB94-9EB7AD419D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9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C4436E9F-029D-4D79-A067-69588AB14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496" y="4385504"/>
            <a:ext cx="4714504" cy="2472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70515FF-532C-4008-9A6D-B3904F24844B}"/>
              </a:ext>
            </a:extLst>
          </p:cNvPr>
          <p:cNvSpPr/>
          <p:nvPr/>
        </p:nvSpPr>
        <p:spPr>
          <a:xfrm>
            <a:off x="115784" y="576375"/>
            <a:ext cx="89124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baseline="30000" dirty="0"/>
              <a:t>3 </a:t>
            </a:r>
            <a:r>
              <a:rPr lang="en-US" sz="3000" dirty="0"/>
              <a:t>Not only that, but we rejoice in our sufferings, knowing that suffering produces endurance, </a:t>
            </a:r>
            <a:r>
              <a:rPr lang="en-US" sz="3000" b="1" baseline="30000" dirty="0"/>
              <a:t>4 </a:t>
            </a:r>
            <a:r>
              <a:rPr lang="en-US" sz="3000" dirty="0"/>
              <a:t>and endurance produces character, and character produces hope, </a:t>
            </a:r>
            <a:r>
              <a:rPr lang="en-US" sz="3000" b="1" baseline="30000" dirty="0"/>
              <a:t>5 </a:t>
            </a:r>
            <a:r>
              <a:rPr lang="en-US" sz="3000" dirty="0"/>
              <a:t>and hope does not put us to shame, because God's love has been poured into our hearts through the Holy Spirit who has been given to us.</a:t>
            </a:r>
          </a:p>
          <a:p>
            <a:r>
              <a:rPr lang="en-US" sz="3000" i="1" dirty="0"/>
              <a:t>														Romans 5:3-5</a:t>
            </a:r>
          </a:p>
        </p:txBody>
      </p:sp>
    </p:spTree>
    <p:extLst>
      <p:ext uri="{BB962C8B-B14F-4D97-AF65-F5344CB8AC3E}">
        <p14:creationId xmlns:p14="http://schemas.microsoft.com/office/powerpoint/2010/main" val="79484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C4436E9F-029D-4D79-A067-69588AB14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496" y="4385504"/>
            <a:ext cx="4714504" cy="2472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70515FF-532C-4008-9A6D-B3904F24844B}"/>
              </a:ext>
            </a:extLst>
          </p:cNvPr>
          <p:cNvSpPr/>
          <p:nvPr/>
        </p:nvSpPr>
        <p:spPr>
          <a:xfrm>
            <a:off x="483919" y="1324520"/>
            <a:ext cx="8912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baseline="30000" dirty="0"/>
              <a:t> </a:t>
            </a:r>
            <a:r>
              <a:rPr lang="en-US" sz="3000" dirty="0"/>
              <a:t>For the sake of Christ, then, I am content with weaknesses, insults, hardships, persecutions, and calamities. For when I am weak, then I am strong. </a:t>
            </a:r>
            <a:r>
              <a:rPr lang="en-US" sz="3000" i="1" dirty="0"/>
              <a:t>														2 Corinthians 12:10</a:t>
            </a:r>
          </a:p>
        </p:txBody>
      </p:sp>
    </p:spTree>
    <p:extLst>
      <p:ext uri="{BB962C8B-B14F-4D97-AF65-F5344CB8AC3E}">
        <p14:creationId xmlns:p14="http://schemas.microsoft.com/office/powerpoint/2010/main" val="169632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C4436E9F-029D-4D79-A067-69588AB14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496" y="4385504"/>
            <a:ext cx="4714504" cy="2472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70515FF-532C-4008-9A6D-B3904F24844B}"/>
              </a:ext>
            </a:extLst>
          </p:cNvPr>
          <p:cNvSpPr/>
          <p:nvPr/>
        </p:nvSpPr>
        <p:spPr>
          <a:xfrm>
            <a:off x="366650" y="1550151"/>
            <a:ext cx="8125691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Indeed, all who desire to live a godly life in Christ Jesus will be persecuted. </a:t>
            </a:r>
            <a:r>
              <a:rPr lang="en-US" sz="3000" i="1" dirty="0"/>
              <a:t>																		2 Timothy 3:12</a:t>
            </a:r>
          </a:p>
        </p:txBody>
      </p:sp>
    </p:spTree>
    <p:extLst>
      <p:ext uri="{BB962C8B-B14F-4D97-AF65-F5344CB8AC3E}">
        <p14:creationId xmlns:p14="http://schemas.microsoft.com/office/powerpoint/2010/main" val="135862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C4436E9F-029D-4D79-A067-69588AB14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496" y="4385504"/>
            <a:ext cx="4714504" cy="2472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70515FF-532C-4008-9A6D-B3904F24844B}"/>
              </a:ext>
            </a:extLst>
          </p:cNvPr>
          <p:cNvSpPr/>
          <p:nvPr/>
        </p:nvSpPr>
        <p:spPr>
          <a:xfrm>
            <a:off x="319891" y="138187"/>
            <a:ext cx="85042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baseline="30000" dirty="0"/>
              <a:t>13 </a:t>
            </a:r>
            <a:r>
              <a:rPr lang="en-US" sz="3000" dirty="0"/>
              <a:t>But rejoice insofar as you share Christ's sufferings, that you may also rejoice and be glad when his glory is revealed. </a:t>
            </a:r>
            <a:r>
              <a:rPr lang="en-US" sz="3000" b="1" baseline="30000" dirty="0"/>
              <a:t>14 </a:t>
            </a:r>
            <a:r>
              <a:rPr lang="en-US" sz="3000" dirty="0"/>
              <a:t>If you are insulted for the name of Christ, you are blessed, because the Spirit of glory and of God rests upon you. </a:t>
            </a:r>
            <a:r>
              <a:rPr lang="en-US" sz="3000" b="1" baseline="30000" dirty="0"/>
              <a:t>15 </a:t>
            </a:r>
            <a:r>
              <a:rPr lang="en-US" sz="3000" dirty="0"/>
              <a:t>But let none of you suffer as a murderer or a thief or an evildoer or as a meddler. </a:t>
            </a:r>
            <a:r>
              <a:rPr lang="en-US" sz="3000" b="1" baseline="30000" dirty="0"/>
              <a:t>16 </a:t>
            </a:r>
            <a:r>
              <a:rPr lang="en-US" sz="3000" dirty="0"/>
              <a:t>Yet if anyone suffers as a Christian, let him not be ashamed, but let him glorify God in that name.</a:t>
            </a:r>
            <a:endParaRPr lang="en-US" sz="3000" i="1" dirty="0"/>
          </a:p>
          <a:p>
            <a:r>
              <a:rPr lang="en-US" sz="3000" i="1" dirty="0"/>
              <a:t>													1 Peter 4:13-16</a:t>
            </a:r>
          </a:p>
        </p:txBody>
      </p:sp>
    </p:spTree>
    <p:extLst>
      <p:ext uri="{BB962C8B-B14F-4D97-AF65-F5344CB8AC3E}">
        <p14:creationId xmlns:p14="http://schemas.microsoft.com/office/powerpoint/2010/main" val="424593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C4436E9F-029D-4D79-A067-69588AB14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173" y="1816443"/>
            <a:ext cx="9165465" cy="480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13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C4436E9F-029D-4D79-A067-69588AB14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04" y="1482811"/>
            <a:ext cx="8200172" cy="495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59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C4436E9F-029D-4D79-A067-69588AB14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496" y="4385504"/>
            <a:ext cx="4714504" cy="2472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70515FF-532C-4008-9A6D-B3904F24844B}"/>
              </a:ext>
            </a:extLst>
          </p:cNvPr>
          <p:cNvSpPr/>
          <p:nvPr/>
        </p:nvSpPr>
        <p:spPr>
          <a:xfrm>
            <a:off x="350321" y="3893061"/>
            <a:ext cx="891243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b="1" baseline="30000" dirty="0"/>
              <a:t>14 </a:t>
            </a:r>
            <a:r>
              <a:rPr lang="en-US" sz="2900" dirty="0"/>
              <a:t>I press on toward the goal for the prize of the upward call of God in Christ Jesus.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8E8465-21C0-46C4-A0D3-ED722787FD99}"/>
              </a:ext>
            </a:extLst>
          </p:cNvPr>
          <p:cNvSpPr txBox="1"/>
          <p:nvPr/>
        </p:nvSpPr>
        <p:spPr>
          <a:xfrm>
            <a:off x="1037968" y="5301048"/>
            <a:ext cx="4053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Philippians 3</a:t>
            </a:r>
          </a:p>
        </p:txBody>
      </p:sp>
    </p:spTree>
    <p:extLst>
      <p:ext uri="{BB962C8B-B14F-4D97-AF65-F5344CB8AC3E}">
        <p14:creationId xmlns:p14="http://schemas.microsoft.com/office/powerpoint/2010/main" val="299067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C4436E9F-029D-4D79-A067-69588AB14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496" y="4385504"/>
            <a:ext cx="4714504" cy="2472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70515FF-532C-4008-9A6D-B3904F24844B}"/>
              </a:ext>
            </a:extLst>
          </p:cNvPr>
          <p:cNvSpPr/>
          <p:nvPr/>
        </p:nvSpPr>
        <p:spPr>
          <a:xfrm>
            <a:off x="350321" y="3893061"/>
            <a:ext cx="891243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b="1" baseline="30000" dirty="0"/>
              <a:t>14 </a:t>
            </a:r>
            <a:r>
              <a:rPr lang="en-US" sz="2900" dirty="0"/>
              <a:t>I press on toward the goal for the prize of the upward call of God in Christ Jesus.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447C18-468C-4DED-A3A2-245C5FC4E7EB}"/>
              </a:ext>
            </a:extLst>
          </p:cNvPr>
          <p:cNvSpPr/>
          <p:nvPr/>
        </p:nvSpPr>
        <p:spPr>
          <a:xfrm>
            <a:off x="350321" y="2472496"/>
            <a:ext cx="8615549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b="1" baseline="30000" dirty="0"/>
              <a:t>13 </a:t>
            </a:r>
            <a:r>
              <a:rPr lang="en-US" sz="2900" dirty="0"/>
              <a:t>Brethren, I do not regard myself as having laid hold of it yet; but one thing I do: forgetting what lies behind and reaching forward to what lies ahead,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2A9BD0-AD05-4FCD-BAA4-CEFC60E6B5D4}"/>
              </a:ext>
            </a:extLst>
          </p:cNvPr>
          <p:cNvSpPr txBox="1"/>
          <p:nvPr/>
        </p:nvSpPr>
        <p:spPr>
          <a:xfrm>
            <a:off x="1037968" y="5301048"/>
            <a:ext cx="4053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Philippians 3</a:t>
            </a:r>
          </a:p>
        </p:txBody>
      </p:sp>
    </p:spTree>
    <p:extLst>
      <p:ext uri="{BB962C8B-B14F-4D97-AF65-F5344CB8AC3E}">
        <p14:creationId xmlns:p14="http://schemas.microsoft.com/office/powerpoint/2010/main" val="131033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C4436E9F-029D-4D79-A067-69588AB14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496" y="4385504"/>
            <a:ext cx="4714504" cy="2472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70515FF-532C-4008-9A6D-B3904F24844B}"/>
              </a:ext>
            </a:extLst>
          </p:cNvPr>
          <p:cNvSpPr/>
          <p:nvPr/>
        </p:nvSpPr>
        <p:spPr>
          <a:xfrm>
            <a:off x="350321" y="3893061"/>
            <a:ext cx="891243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b="1" baseline="30000" dirty="0"/>
              <a:t>14 </a:t>
            </a:r>
            <a:r>
              <a:rPr lang="en-US" sz="2900" dirty="0"/>
              <a:t>I press on toward the goal for the prize of the upward call of God in Christ Jesus.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447C18-468C-4DED-A3A2-245C5FC4E7EB}"/>
              </a:ext>
            </a:extLst>
          </p:cNvPr>
          <p:cNvSpPr/>
          <p:nvPr/>
        </p:nvSpPr>
        <p:spPr>
          <a:xfrm>
            <a:off x="350321" y="2472496"/>
            <a:ext cx="8615549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b="1" baseline="30000" dirty="0"/>
              <a:t>13 </a:t>
            </a:r>
            <a:r>
              <a:rPr lang="en-US" sz="2900" dirty="0"/>
              <a:t>Brethren, I do not regard myself as having laid hold of it yet; but one thing I do: forgetting what lies behind and reaching forward to what lies ahead,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E51A57-4333-46A8-BC3B-CD24BA845766}"/>
              </a:ext>
            </a:extLst>
          </p:cNvPr>
          <p:cNvSpPr/>
          <p:nvPr/>
        </p:nvSpPr>
        <p:spPr>
          <a:xfrm>
            <a:off x="350322" y="996596"/>
            <a:ext cx="86155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b="1" baseline="30000" dirty="0"/>
              <a:t>12 </a:t>
            </a:r>
            <a:r>
              <a:rPr lang="en-US" sz="2900" dirty="0"/>
              <a:t>Not that I have already obtained it or have already become perfect, but I press on so that I may lay hold of that for which also I was laid hold of by Christ Jesus.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B19950-8818-4200-BD2B-87218A2A0D09}"/>
              </a:ext>
            </a:extLst>
          </p:cNvPr>
          <p:cNvSpPr txBox="1"/>
          <p:nvPr/>
        </p:nvSpPr>
        <p:spPr>
          <a:xfrm>
            <a:off x="1037968" y="5301048"/>
            <a:ext cx="4053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Philippians 3</a:t>
            </a:r>
          </a:p>
        </p:txBody>
      </p:sp>
    </p:spTree>
    <p:extLst>
      <p:ext uri="{BB962C8B-B14F-4D97-AF65-F5344CB8AC3E}">
        <p14:creationId xmlns:p14="http://schemas.microsoft.com/office/powerpoint/2010/main" val="57177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C4436E9F-029D-4D79-A067-69588AB14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496" y="4385504"/>
            <a:ext cx="4714504" cy="247249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3E51A57-4333-46A8-BC3B-CD24BA845766}"/>
              </a:ext>
            </a:extLst>
          </p:cNvPr>
          <p:cNvSpPr/>
          <p:nvPr/>
        </p:nvSpPr>
        <p:spPr>
          <a:xfrm>
            <a:off x="264226" y="842216"/>
            <a:ext cx="86155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baseline="30000" dirty="0"/>
              <a:t>10 </a:t>
            </a:r>
            <a:r>
              <a:rPr lang="en-US" sz="3000" dirty="0"/>
              <a:t>that I may know Him and the power of His resurrection and the fellowship of His sufferings, being conformed to His death; </a:t>
            </a:r>
            <a:r>
              <a:rPr lang="en-US" sz="3000" b="1" baseline="30000" dirty="0"/>
              <a:t>11 </a:t>
            </a:r>
            <a:r>
              <a:rPr lang="en-US" sz="3000" dirty="0"/>
              <a:t>in order that I may attain to the resurrection from the dead.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609972-46BB-4DDB-B730-E5CF102CECBB}"/>
              </a:ext>
            </a:extLst>
          </p:cNvPr>
          <p:cNvSpPr txBox="1"/>
          <p:nvPr/>
        </p:nvSpPr>
        <p:spPr>
          <a:xfrm>
            <a:off x="1037968" y="5301048"/>
            <a:ext cx="4053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Philippians 3</a:t>
            </a:r>
          </a:p>
        </p:txBody>
      </p:sp>
    </p:spTree>
    <p:extLst>
      <p:ext uri="{BB962C8B-B14F-4D97-AF65-F5344CB8AC3E}">
        <p14:creationId xmlns:p14="http://schemas.microsoft.com/office/powerpoint/2010/main" val="111269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C4436E9F-029D-4D79-A067-69588AB14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496" y="4385504"/>
            <a:ext cx="4714504" cy="2472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70515FF-532C-4008-9A6D-B3904F24844B}"/>
              </a:ext>
            </a:extLst>
          </p:cNvPr>
          <p:cNvSpPr/>
          <p:nvPr/>
        </p:nvSpPr>
        <p:spPr>
          <a:xfrm>
            <a:off x="231568" y="0"/>
            <a:ext cx="8912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10 </a:t>
            </a:r>
            <a:r>
              <a:rPr lang="en-US" sz="3200" dirty="0"/>
              <a:t>Blessed are those who have been persecuted for the sake of righteousness, for theirs is the kingdom of heaven. </a:t>
            </a:r>
            <a:r>
              <a:rPr lang="en-US" sz="3200" b="1" baseline="30000" dirty="0"/>
              <a:t>11 </a:t>
            </a:r>
            <a:r>
              <a:rPr lang="en-US" sz="3200" dirty="0"/>
              <a:t>Blessed are you when people insult you and persecute you, and falsely say all kinds of evil against you because of Me. </a:t>
            </a:r>
            <a:r>
              <a:rPr lang="en-US" sz="3200" b="1" baseline="30000" dirty="0"/>
              <a:t>12 </a:t>
            </a:r>
            <a:r>
              <a:rPr lang="en-US" sz="3200" dirty="0"/>
              <a:t>Rejoice and be glad, for your reward in heaven is great; for in the same way they persecuted the prophets who were before you.</a:t>
            </a:r>
          </a:p>
          <a:p>
            <a:r>
              <a:rPr lang="en-US" sz="3200" dirty="0"/>
              <a:t>									</a:t>
            </a:r>
            <a:r>
              <a:rPr lang="en-US" sz="3200" i="1" dirty="0"/>
              <a:t>			Matthew 5:10-12</a:t>
            </a:r>
          </a:p>
        </p:txBody>
      </p:sp>
    </p:spTree>
    <p:extLst>
      <p:ext uri="{BB962C8B-B14F-4D97-AF65-F5344CB8AC3E}">
        <p14:creationId xmlns:p14="http://schemas.microsoft.com/office/powerpoint/2010/main" val="299720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C4436E9F-029D-4D79-A067-69588AB14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496" y="4385504"/>
            <a:ext cx="4714504" cy="2472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70515FF-532C-4008-9A6D-B3904F24844B}"/>
              </a:ext>
            </a:extLst>
          </p:cNvPr>
          <p:cNvSpPr/>
          <p:nvPr/>
        </p:nvSpPr>
        <p:spPr>
          <a:xfrm>
            <a:off x="115784" y="505123"/>
            <a:ext cx="891243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baseline="30000" dirty="0"/>
              <a:t> 22 </a:t>
            </a:r>
            <a:r>
              <a:rPr lang="en-US" sz="3000" dirty="0"/>
              <a:t>Blessed are you when men hate you, and ostracize you, and insult you, and scorn your name as evil, for the sake of the Son of Man. </a:t>
            </a:r>
            <a:r>
              <a:rPr lang="en-US" sz="3000" b="1" baseline="30000" dirty="0"/>
              <a:t>23 </a:t>
            </a:r>
            <a:r>
              <a:rPr lang="en-US" sz="3000" dirty="0"/>
              <a:t>Be glad in that day and leap for joy, for behold, your reward is great in heaven. For in the same way their fathers used to treat the prophets. </a:t>
            </a:r>
            <a:r>
              <a:rPr lang="en-US" sz="3200" dirty="0"/>
              <a:t>									</a:t>
            </a:r>
            <a:r>
              <a:rPr lang="en-US" sz="3200" i="1" dirty="0"/>
              <a:t>						Luke 6:22-23</a:t>
            </a:r>
          </a:p>
        </p:txBody>
      </p:sp>
    </p:spTree>
    <p:extLst>
      <p:ext uri="{BB962C8B-B14F-4D97-AF65-F5344CB8AC3E}">
        <p14:creationId xmlns:p14="http://schemas.microsoft.com/office/powerpoint/2010/main" val="48468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C4436E9F-029D-4D79-A067-69588AB14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496" y="4385504"/>
            <a:ext cx="4714504" cy="2472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70515FF-532C-4008-9A6D-B3904F24844B}"/>
              </a:ext>
            </a:extLst>
          </p:cNvPr>
          <p:cNvSpPr/>
          <p:nvPr/>
        </p:nvSpPr>
        <p:spPr>
          <a:xfrm>
            <a:off x="231568" y="1003886"/>
            <a:ext cx="89124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So they went on their way from the presence of the Council, rejoicing that they had been considered worthy to suffer shame for His name. 									</a:t>
            </a:r>
            <a:r>
              <a:rPr lang="en-US" sz="3200" i="1" dirty="0"/>
              <a:t>												Acts 5:41</a:t>
            </a:r>
          </a:p>
        </p:txBody>
      </p:sp>
    </p:spTree>
    <p:extLst>
      <p:ext uri="{BB962C8B-B14F-4D97-AF65-F5344CB8AC3E}">
        <p14:creationId xmlns:p14="http://schemas.microsoft.com/office/powerpoint/2010/main" val="290189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714</Words>
  <Application>Microsoft Office PowerPoint</Application>
  <PresentationFormat>On-screen Show (4:3)</PresentationFormat>
  <Paragraphs>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8</cp:revision>
  <dcterms:created xsi:type="dcterms:W3CDTF">2020-01-02T19:49:07Z</dcterms:created>
  <dcterms:modified xsi:type="dcterms:W3CDTF">2020-01-03T18:13:45Z</dcterms:modified>
</cp:coreProperties>
</file>