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9" r:id="rId5"/>
    <p:sldId id="260" r:id="rId6"/>
    <p:sldId id="261" r:id="rId7"/>
    <p:sldId id="262" r:id="rId8"/>
    <p:sldId id="265" r:id="rId9"/>
    <p:sldId id="266" r:id="rId10"/>
    <p:sldId id="263" r:id="rId11"/>
    <p:sldId id="264"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8" d="100"/>
          <a:sy n="78" d="100"/>
        </p:scale>
        <p:origin x="11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27A006-35E3-4C7F-B7A9-EAF37504BBD1}"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352625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7A006-35E3-4C7F-B7A9-EAF37504BBD1}"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52522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7A006-35E3-4C7F-B7A9-EAF37504BBD1}"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149298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7A006-35E3-4C7F-B7A9-EAF37504BBD1}"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290116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27A006-35E3-4C7F-B7A9-EAF37504BBD1}"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195537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27A006-35E3-4C7F-B7A9-EAF37504BBD1}"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29856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27A006-35E3-4C7F-B7A9-EAF37504BBD1}"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77282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27A006-35E3-4C7F-B7A9-EAF37504BBD1}"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194137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7A006-35E3-4C7F-B7A9-EAF37504BBD1}"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152538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27A006-35E3-4C7F-B7A9-EAF37504BBD1}"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347772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27A006-35E3-4C7F-B7A9-EAF37504BBD1}"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4FFE4-612E-4CA0-AD8E-0C9A0EF0C20E}" type="slidenum">
              <a:rPr lang="en-US" smtClean="0"/>
              <a:t>‹#›</a:t>
            </a:fld>
            <a:endParaRPr lang="en-US"/>
          </a:p>
        </p:txBody>
      </p:sp>
    </p:spTree>
    <p:extLst>
      <p:ext uri="{BB962C8B-B14F-4D97-AF65-F5344CB8AC3E}">
        <p14:creationId xmlns:p14="http://schemas.microsoft.com/office/powerpoint/2010/main" val="73037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7A006-35E3-4C7F-B7A9-EAF37504BBD1}" type="datetimeFigureOut">
              <a:rPr lang="en-US" smtClean="0"/>
              <a:t>1/24/2020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4FFE4-612E-4CA0-AD8E-0C9A0EF0C20E}" type="slidenum">
              <a:rPr lang="en-US" smtClean="0"/>
              <a:t>‹#›</a:t>
            </a:fld>
            <a:endParaRPr lang="en-US"/>
          </a:p>
        </p:txBody>
      </p:sp>
    </p:spTree>
    <p:extLst>
      <p:ext uri="{BB962C8B-B14F-4D97-AF65-F5344CB8AC3E}">
        <p14:creationId xmlns:p14="http://schemas.microsoft.com/office/powerpoint/2010/main" val="2182452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5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lamp, drawing&#10;&#10;Description automatically generated">
            <a:extLst>
              <a:ext uri="{FF2B5EF4-FFF2-40B4-BE49-F238E27FC236}">
                <a16:creationId xmlns:a16="http://schemas.microsoft.com/office/drawing/2014/main" id="{3F7EA60C-DA37-4F36-AC0C-F0333ED39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049865" y="0"/>
            <a:ext cx="3940771" cy="2943515"/>
          </a:xfrm>
          <a:prstGeom prst="rect">
            <a:avLst/>
          </a:prstGeom>
        </p:spPr>
      </p:pic>
      <p:sp>
        <p:nvSpPr>
          <p:cNvPr id="2" name="Rectangle 1">
            <a:extLst>
              <a:ext uri="{FF2B5EF4-FFF2-40B4-BE49-F238E27FC236}">
                <a16:creationId xmlns:a16="http://schemas.microsoft.com/office/drawing/2014/main" id="{CB69B835-7033-4C24-BC74-74FC15D292DB}"/>
              </a:ext>
            </a:extLst>
          </p:cNvPr>
          <p:cNvSpPr/>
          <p:nvPr/>
        </p:nvSpPr>
        <p:spPr>
          <a:xfrm>
            <a:off x="279973" y="2943515"/>
            <a:ext cx="8864027" cy="3046988"/>
          </a:xfrm>
          <a:prstGeom prst="rect">
            <a:avLst/>
          </a:prstGeom>
        </p:spPr>
        <p:txBody>
          <a:bodyPr wrap="square">
            <a:spAutoFit/>
          </a:bodyPr>
          <a:lstStyle/>
          <a:p>
            <a:r>
              <a:rPr lang="en-US" sz="3200" b="1" baseline="30000" dirty="0"/>
              <a:t>1 </a:t>
            </a:r>
            <a:r>
              <a:rPr lang="en-US" sz="3200" dirty="0"/>
              <a:t>God, after He spoke long ago to the fathers in the prophets in many portions and in many ways, </a:t>
            </a:r>
            <a:r>
              <a:rPr lang="en-US" sz="3200" b="1" baseline="30000" dirty="0"/>
              <a:t>2 </a:t>
            </a:r>
            <a:r>
              <a:rPr lang="en-US" sz="3200" dirty="0"/>
              <a:t>in these last days has </a:t>
            </a:r>
            <a:r>
              <a:rPr lang="en-US" sz="3200" b="1" dirty="0"/>
              <a:t>spoken to us in His Son</a:t>
            </a:r>
            <a:r>
              <a:rPr lang="en-US" sz="3200" dirty="0"/>
              <a:t>, whom He appointed heir of all things, through whom also He made the world.</a:t>
            </a:r>
            <a:r>
              <a:rPr lang="en-US" sz="3200" dirty="0">
                <a:solidFill>
                  <a:srgbClr val="000000"/>
                </a:solidFill>
                <a:latin typeface="&amp;quot"/>
              </a:rPr>
              <a:t>																								</a:t>
            </a:r>
            <a:r>
              <a:rPr lang="en-US" sz="3200" i="1" dirty="0">
                <a:solidFill>
                  <a:srgbClr val="000000"/>
                </a:solidFill>
                <a:latin typeface="&amp;quot"/>
              </a:rPr>
              <a:t>Hebrews 1:1-2</a:t>
            </a:r>
            <a:endParaRPr lang="en-US" sz="3200" i="1" dirty="0"/>
          </a:p>
        </p:txBody>
      </p:sp>
    </p:spTree>
    <p:extLst>
      <p:ext uri="{BB962C8B-B14F-4D97-AF65-F5344CB8AC3E}">
        <p14:creationId xmlns:p14="http://schemas.microsoft.com/office/powerpoint/2010/main" val="305166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sp>
        <p:nvSpPr>
          <p:cNvPr id="2" name="Rectangle 1">
            <a:extLst>
              <a:ext uri="{FF2B5EF4-FFF2-40B4-BE49-F238E27FC236}">
                <a16:creationId xmlns:a16="http://schemas.microsoft.com/office/drawing/2014/main" id="{118F4C90-36BC-48E9-BB65-A6FE0171E44D}"/>
              </a:ext>
            </a:extLst>
          </p:cNvPr>
          <p:cNvSpPr/>
          <p:nvPr/>
        </p:nvSpPr>
        <p:spPr>
          <a:xfrm>
            <a:off x="153364" y="209736"/>
            <a:ext cx="8990636" cy="3708708"/>
          </a:xfrm>
          <a:prstGeom prst="rect">
            <a:avLst/>
          </a:prstGeom>
        </p:spPr>
        <p:txBody>
          <a:bodyPr wrap="square">
            <a:spAutoFit/>
          </a:bodyPr>
          <a:lstStyle/>
          <a:p>
            <a:r>
              <a:rPr lang="en-US" sz="2900" b="1" baseline="30000" dirty="0"/>
              <a:t>28 </a:t>
            </a:r>
            <a:r>
              <a:rPr lang="en-US" sz="2900" dirty="0"/>
              <a:t>he took Him up in his arms and blessed God and said:</a:t>
            </a:r>
          </a:p>
          <a:p>
            <a:r>
              <a:rPr lang="en-US" sz="2900" b="1" baseline="30000" dirty="0"/>
              <a:t>29 </a:t>
            </a:r>
            <a:r>
              <a:rPr lang="en-US" sz="2900" dirty="0"/>
              <a:t>“Lord, now You are letting Your servant depart in peace,</a:t>
            </a:r>
            <a:br>
              <a:rPr lang="en-US" sz="2900" dirty="0"/>
            </a:br>
            <a:r>
              <a:rPr lang="en-US" sz="2900" dirty="0"/>
              <a:t>According to Your word;</a:t>
            </a:r>
            <a:br>
              <a:rPr lang="en-US" sz="2900" dirty="0"/>
            </a:br>
            <a:r>
              <a:rPr lang="en-US" sz="2900" b="1" baseline="30000" dirty="0"/>
              <a:t>30 </a:t>
            </a:r>
            <a:r>
              <a:rPr lang="en-US" sz="2900" dirty="0"/>
              <a:t>For my eyes have seen Your salvation</a:t>
            </a:r>
            <a:br>
              <a:rPr lang="en-US" sz="2900" dirty="0"/>
            </a:br>
            <a:r>
              <a:rPr lang="en-US" sz="2900" b="1" baseline="30000" dirty="0"/>
              <a:t>31 </a:t>
            </a:r>
            <a:r>
              <a:rPr lang="en-US" sz="2900" dirty="0"/>
              <a:t>Which You have prepared before the face of all peoples,</a:t>
            </a:r>
            <a:br>
              <a:rPr lang="en-US" sz="2900" dirty="0"/>
            </a:br>
            <a:r>
              <a:rPr lang="en-US" sz="2900" b="1" baseline="30000" dirty="0"/>
              <a:t>32 </a:t>
            </a:r>
            <a:r>
              <a:rPr lang="en-US" sz="2900" dirty="0"/>
              <a:t>A light to bring revelation to the Gentiles,</a:t>
            </a:r>
            <a:br>
              <a:rPr lang="en-US" sz="2900" dirty="0"/>
            </a:br>
            <a:r>
              <a:rPr lang="en-US" sz="2900" dirty="0"/>
              <a:t>And the glory of Your people Israel.”</a:t>
            </a:r>
          </a:p>
          <a:p>
            <a:r>
              <a:rPr lang="en-US" sz="3200" dirty="0">
                <a:solidFill>
                  <a:srgbClr val="000000"/>
                </a:solidFill>
                <a:latin typeface="&amp;quot"/>
              </a:rPr>
              <a:t>	</a:t>
            </a:r>
            <a:r>
              <a:rPr lang="en-US" sz="3000" dirty="0">
                <a:solidFill>
                  <a:srgbClr val="000000"/>
                </a:solidFill>
                <a:latin typeface="&amp;quot"/>
              </a:rPr>
              <a:t>												</a:t>
            </a:r>
            <a:r>
              <a:rPr lang="en-US" sz="3000" i="1" dirty="0">
                <a:solidFill>
                  <a:srgbClr val="000000"/>
                </a:solidFill>
                <a:latin typeface="&amp;quot"/>
              </a:rPr>
              <a:t>Luke 2:28-32</a:t>
            </a:r>
            <a:endParaRPr lang="en-US" sz="3000" i="1" dirty="0"/>
          </a:p>
        </p:txBody>
      </p:sp>
    </p:spTree>
    <p:extLst>
      <p:ext uri="{BB962C8B-B14F-4D97-AF65-F5344CB8AC3E}">
        <p14:creationId xmlns:p14="http://schemas.microsoft.com/office/powerpoint/2010/main" val="96174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pic>
        <p:nvPicPr>
          <p:cNvPr id="5" name="Picture 4" descr="A picture containing mirror, lamp, drawing&#10;&#10;Description automatically generated">
            <a:extLst>
              <a:ext uri="{FF2B5EF4-FFF2-40B4-BE49-F238E27FC236}">
                <a16:creationId xmlns:a16="http://schemas.microsoft.com/office/drawing/2014/main" id="{3F7EA60C-DA37-4F36-AC0C-F0333ED39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049865" y="150366"/>
            <a:ext cx="3940771" cy="2943515"/>
          </a:xfrm>
          <a:prstGeom prst="rect">
            <a:avLst/>
          </a:prstGeom>
        </p:spPr>
      </p:pic>
    </p:spTree>
    <p:extLst>
      <p:ext uri="{BB962C8B-B14F-4D97-AF65-F5344CB8AC3E}">
        <p14:creationId xmlns:p14="http://schemas.microsoft.com/office/powerpoint/2010/main" val="316128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10;&#10;Description automatically generated">
            <a:extLst>
              <a:ext uri="{FF2B5EF4-FFF2-40B4-BE49-F238E27FC236}">
                <a16:creationId xmlns:a16="http://schemas.microsoft.com/office/drawing/2014/main" id="{D4AC1F99-F081-45C5-ACEC-292EB736AE6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7603" y="464233"/>
            <a:ext cx="8841545" cy="5894363"/>
          </a:xfrm>
          <a:prstGeom prst="rect">
            <a:avLst/>
          </a:prstGeom>
        </p:spPr>
      </p:pic>
    </p:spTree>
    <p:extLst>
      <p:ext uri="{BB962C8B-B14F-4D97-AF65-F5344CB8AC3E}">
        <p14:creationId xmlns:p14="http://schemas.microsoft.com/office/powerpoint/2010/main" val="251762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9696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pic>
        <p:nvPicPr>
          <p:cNvPr id="5" name="Picture 4" descr="A picture containing mirror, lamp, drawing&#10;&#10;Description automatically generated">
            <a:extLst>
              <a:ext uri="{FF2B5EF4-FFF2-40B4-BE49-F238E27FC236}">
                <a16:creationId xmlns:a16="http://schemas.microsoft.com/office/drawing/2014/main" id="{3F7EA60C-DA37-4F36-AC0C-F0333ED39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049865" y="150366"/>
            <a:ext cx="3940771" cy="2943515"/>
          </a:xfrm>
          <a:prstGeom prst="rect">
            <a:avLst/>
          </a:prstGeom>
        </p:spPr>
      </p:pic>
      <p:sp>
        <p:nvSpPr>
          <p:cNvPr id="6" name="TextBox 5">
            <a:extLst>
              <a:ext uri="{FF2B5EF4-FFF2-40B4-BE49-F238E27FC236}">
                <a16:creationId xmlns:a16="http://schemas.microsoft.com/office/drawing/2014/main" id="{B71D67AE-3D56-42CF-88AF-ED1611E45579}"/>
              </a:ext>
            </a:extLst>
          </p:cNvPr>
          <p:cNvSpPr txBox="1"/>
          <p:nvPr/>
        </p:nvSpPr>
        <p:spPr>
          <a:xfrm>
            <a:off x="153364" y="2920901"/>
            <a:ext cx="8990636" cy="830997"/>
          </a:xfrm>
          <a:prstGeom prst="rect">
            <a:avLst/>
          </a:prstGeom>
          <a:noFill/>
        </p:spPr>
        <p:txBody>
          <a:bodyPr wrap="square" rtlCol="0">
            <a:spAutoFit/>
          </a:bodyPr>
          <a:lstStyle/>
          <a:p>
            <a:pPr algn="ctr"/>
            <a:r>
              <a:rPr lang="en-US" sz="4800" b="1" dirty="0">
                <a:latin typeface="Segoe Print" panose="02000600000000000000" pitchFamily="2" charset="0"/>
              </a:rPr>
              <a:t>The Conversation of Prayer</a:t>
            </a:r>
          </a:p>
        </p:txBody>
      </p:sp>
    </p:spTree>
    <p:extLst>
      <p:ext uri="{BB962C8B-B14F-4D97-AF65-F5344CB8AC3E}">
        <p14:creationId xmlns:p14="http://schemas.microsoft.com/office/powerpoint/2010/main" val="173784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lamp, drawing&#10;&#10;Description automatically generated">
            <a:extLst>
              <a:ext uri="{FF2B5EF4-FFF2-40B4-BE49-F238E27FC236}">
                <a16:creationId xmlns:a16="http://schemas.microsoft.com/office/drawing/2014/main" id="{3F7EA60C-DA37-4F36-AC0C-F0333ED39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049865" y="0"/>
            <a:ext cx="3940771" cy="2943515"/>
          </a:xfrm>
          <a:prstGeom prst="rect">
            <a:avLst/>
          </a:prstGeom>
        </p:spPr>
      </p:pic>
      <p:sp>
        <p:nvSpPr>
          <p:cNvPr id="2" name="Rectangle 1">
            <a:extLst>
              <a:ext uri="{FF2B5EF4-FFF2-40B4-BE49-F238E27FC236}">
                <a16:creationId xmlns:a16="http://schemas.microsoft.com/office/drawing/2014/main" id="{CB69B835-7033-4C24-BC74-74FC15D292DB}"/>
              </a:ext>
            </a:extLst>
          </p:cNvPr>
          <p:cNvSpPr/>
          <p:nvPr/>
        </p:nvSpPr>
        <p:spPr>
          <a:xfrm>
            <a:off x="126609" y="2848408"/>
            <a:ext cx="8864027" cy="4031873"/>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because that which is known about God is evident within them; for God made it evident to them.</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For since the creation of the world His invisible attributes, His eternal power and divine nature, have been clearly seen, being understood through what has been made, so that they are without excuse.</a:t>
            </a:r>
          </a:p>
          <a:p>
            <a:r>
              <a:rPr lang="en-US" sz="3200" dirty="0">
                <a:solidFill>
                  <a:srgbClr val="000000"/>
                </a:solidFill>
                <a:latin typeface="&amp;quot"/>
              </a:rPr>
              <a:t>													</a:t>
            </a:r>
            <a:r>
              <a:rPr lang="en-US" sz="3200" i="1" dirty="0">
                <a:solidFill>
                  <a:srgbClr val="000000"/>
                </a:solidFill>
                <a:latin typeface="&amp;quot"/>
              </a:rPr>
              <a:t>Romans 1:19-20</a:t>
            </a:r>
            <a:endParaRPr lang="en-US" sz="3200" i="1" dirty="0"/>
          </a:p>
        </p:txBody>
      </p:sp>
    </p:spTree>
    <p:extLst>
      <p:ext uri="{BB962C8B-B14F-4D97-AF65-F5344CB8AC3E}">
        <p14:creationId xmlns:p14="http://schemas.microsoft.com/office/powerpoint/2010/main" val="137588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sp>
        <p:nvSpPr>
          <p:cNvPr id="2" name="Rectangle 1">
            <a:extLst>
              <a:ext uri="{FF2B5EF4-FFF2-40B4-BE49-F238E27FC236}">
                <a16:creationId xmlns:a16="http://schemas.microsoft.com/office/drawing/2014/main" id="{118F4C90-36BC-48E9-BB65-A6FE0171E44D}"/>
              </a:ext>
            </a:extLst>
          </p:cNvPr>
          <p:cNvSpPr/>
          <p:nvPr/>
        </p:nvSpPr>
        <p:spPr>
          <a:xfrm>
            <a:off x="409344" y="209736"/>
            <a:ext cx="8553157" cy="3323987"/>
          </a:xfrm>
          <a:prstGeom prst="rect">
            <a:avLst/>
          </a:prstGeom>
        </p:spPr>
        <p:txBody>
          <a:bodyPr wrap="square">
            <a:spAutoFit/>
          </a:bodyPr>
          <a:lstStyle/>
          <a:p>
            <a:r>
              <a:rPr lang="en-US" sz="3000" b="1" baseline="30000" dirty="0">
                <a:solidFill>
                  <a:srgbClr val="000000"/>
                </a:solidFill>
                <a:latin typeface="&amp;quot"/>
              </a:rPr>
              <a:t>6 </a:t>
            </a:r>
            <a:r>
              <a:rPr lang="en-US" sz="3000" dirty="0">
                <a:solidFill>
                  <a:srgbClr val="000000"/>
                </a:solidFill>
                <a:latin typeface="&amp;quot"/>
              </a:rPr>
              <a:t>By the word of the </a:t>
            </a:r>
            <a:r>
              <a:rPr lang="en-US" sz="3000" cap="small" dirty="0">
                <a:solidFill>
                  <a:srgbClr val="000000"/>
                </a:solidFill>
                <a:latin typeface="&amp;quot"/>
              </a:rPr>
              <a:t>Lord</a:t>
            </a:r>
            <a:r>
              <a:rPr lang="en-US" sz="3000" dirty="0">
                <a:solidFill>
                  <a:srgbClr val="000000"/>
                </a:solidFill>
                <a:latin typeface="&amp;quot"/>
              </a:rPr>
              <a:t> the heavens were made,</a:t>
            </a:r>
            <a:br>
              <a:rPr lang="en-US" sz="3000" dirty="0"/>
            </a:br>
            <a:r>
              <a:rPr lang="en-US" sz="3000" dirty="0">
                <a:solidFill>
                  <a:srgbClr val="000000"/>
                </a:solidFill>
                <a:latin typeface="&amp;quot"/>
              </a:rPr>
              <a:t>And by the breath of His mouth all their host. </a:t>
            </a:r>
            <a:r>
              <a:rPr lang="en-US" sz="3000" b="1" baseline="30000" dirty="0">
                <a:solidFill>
                  <a:srgbClr val="000000"/>
                </a:solidFill>
                <a:latin typeface="&amp;quot"/>
              </a:rPr>
              <a:t>7 </a:t>
            </a:r>
            <a:r>
              <a:rPr lang="en-US" sz="3000" dirty="0">
                <a:solidFill>
                  <a:srgbClr val="000000"/>
                </a:solidFill>
                <a:latin typeface="&amp;quot"/>
              </a:rPr>
              <a:t>He gathers the waters of the sea together as a heap;</a:t>
            </a:r>
            <a:br>
              <a:rPr lang="en-US" sz="3000" dirty="0"/>
            </a:br>
            <a:r>
              <a:rPr lang="en-US" sz="3000" dirty="0">
                <a:solidFill>
                  <a:srgbClr val="000000"/>
                </a:solidFill>
                <a:latin typeface="&amp;quot"/>
              </a:rPr>
              <a:t>He lays up the deeps in storehouses. </a:t>
            </a:r>
            <a:r>
              <a:rPr lang="en-US" sz="3000" b="1" baseline="30000" dirty="0">
                <a:solidFill>
                  <a:srgbClr val="000000"/>
                </a:solidFill>
                <a:latin typeface="&amp;quot"/>
              </a:rPr>
              <a:t>8 </a:t>
            </a:r>
            <a:r>
              <a:rPr lang="en-US" sz="3000" dirty="0">
                <a:solidFill>
                  <a:srgbClr val="000000"/>
                </a:solidFill>
                <a:latin typeface="&amp;quot"/>
              </a:rPr>
              <a:t>Let all the earth fear the </a:t>
            </a:r>
            <a:r>
              <a:rPr lang="en-US" sz="3000" cap="small" dirty="0">
                <a:solidFill>
                  <a:srgbClr val="000000"/>
                </a:solidFill>
                <a:latin typeface="&amp;quot"/>
              </a:rPr>
              <a:t>Lord</a:t>
            </a:r>
            <a:r>
              <a:rPr lang="en-US" sz="3000" dirty="0">
                <a:solidFill>
                  <a:srgbClr val="000000"/>
                </a:solidFill>
                <a:latin typeface="&amp;quot"/>
              </a:rPr>
              <a:t>; Let all the inhabitants of the world stand in awe of Him. </a:t>
            </a:r>
          </a:p>
          <a:p>
            <a:r>
              <a:rPr lang="en-US" sz="3000" dirty="0">
                <a:solidFill>
                  <a:srgbClr val="000000"/>
                </a:solidFill>
                <a:latin typeface="&amp;quot"/>
              </a:rPr>
              <a:t>													</a:t>
            </a:r>
            <a:r>
              <a:rPr lang="en-US" sz="3000" i="1" dirty="0">
                <a:solidFill>
                  <a:srgbClr val="000000"/>
                </a:solidFill>
                <a:latin typeface="&amp;quot"/>
              </a:rPr>
              <a:t>Psalm 33:6-8</a:t>
            </a:r>
            <a:endParaRPr lang="en-US" sz="3000" i="1" dirty="0"/>
          </a:p>
        </p:txBody>
      </p:sp>
    </p:spTree>
    <p:extLst>
      <p:ext uri="{BB962C8B-B14F-4D97-AF65-F5344CB8AC3E}">
        <p14:creationId xmlns:p14="http://schemas.microsoft.com/office/powerpoint/2010/main" val="235061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sp>
        <p:nvSpPr>
          <p:cNvPr id="2" name="Rectangle 1">
            <a:extLst>
              <a:ext uri="{FF2B5EF4-FFF2-40B4-BE49-F238E27FC236}">
                <a16:creationId xmlns:a16="http://schemas.microsoft.com/office/drawing/2014/main" id="{118F4C90-36BC-48E9-BB65-A6FE0171E44D}"/>
              </a:ext>
            </a:extLst>
          </p:cNvPr>
          <p:cNvSpPr/>
          <p:nvPr/>
        </p:nvSpPr>
        <p:spPr>
          <a:xfrm>
            <a:off x="153364" y="1273314"/>
            <a:ext cx="8990636" cy="2431435"/>
          </a:xfrm>
          <a:prstGeom prst="rect">
            <a:avLst/>
          </a:prstGeom>
        </p:spPr>
        <p:txBody>
          <a:bodyPr wrap="square">
            <a:spAutoFit/>
          </a:bodyPr>
          <a:lstStyle/>
          <a:p>
            <a:r>
              <a:rPr lang="en-US" sz="3000" b="1" baseline="30000" dirty="0"/>
              <a:t>3 </a:t>
            </a:r>
            <a:r>
              <a:rPr lang="en-US" sz="3000" dirty="0"/>
              <a:t>When I consider Your heavens, the work of Your fingers,</a:t>
            </a:r>
            <a:br>
              <a:rPr lang="en-US" sz="3000" dirty="0"/>
            </a:br>
            <a:r>
              <a:rPr lang="en-US" sz="3000" dirty="0"/>
              <a:t>The moon and the stars, which You have ordained;</a:t>
            </a:r>
            <a:br>
              <a:rPr lang="en-US" sz="3000" dirty="0"/>
            </a:br>
            <a:r>
              <a:rPr lang="en-US" sz="3000" b="1" baseline="30000" dirty="0"/>
              <a:t>4 </a:t>
            </a:r>
            <a:r>
              <a:rPr lang="en-US" sz="3000" dirty="0"/>
              <a:t>What is man that You take thought of him,</a:t>
            </a:r>
            <a:br>
              <a:rPr lang="en-US" sz="3000" dirty="0"/>
            </a:br>
            <a:r>
              <a:rPr lang="en-US" sz="3000" dirty="0"/>
              <a:t>And the son of man that You care for him?</a:t>
            </a:r>
            <a:r>
              <a:rPr lang="en-US" sz="3200" dirty="0">
                <a:solidFill>
                  <a:srgbClr val="000000"/>
                </a:solidFill>
                <a:latin typeface="&amp;quot"/>
              </a:rPr>
              <a:t>	</a:t>
            </a:r>
            <a:r>
              <a:rPr lang="en-US" sz="3000" dirty="0">
                <a:solidFill>
                  <a:srgbClr val="000000"/>
                </a:solidFill>
                <a:latin typeface="&amp;quot"/>
              </a:rPr>
              <a:t>																		</a:t>
            </a:r>
            <a:r>
              <a:rPr lang="en-US" sz="3000" i="1" dirty="0">
                <a:solidFill>
                  <a:srgbClr val="000000"/>
                </a:solidFill>
                <a:latin typeface="&amp;quot"/>
              </a:rPr>
              <a:t>Psalm 8:3-4</a:t>
            </a:r>
            <a:endParaRPr lang="en-US" sz="3000" i="1" dirty="0"/>
          </a:p>
        </p:txBody>
      </p:sp>
    </p:spTree>
    <p:extLst>
      <p:ext uri="{BB962C8B-B14F-4D97-AF65-F5344CB8AC3E}">
        <p14:creationId xmlns:p14="http://schemas.microsoft.com/office/powerpoint/2010/main" val="37253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lamp, drawing&#10;&#10;Description automatically generated">
            <a:extLst>
              <a:ext uri="{FF2B5EF4-FFF2-40B4-BE49-F238E27FC236}">
                <a16:creationId xmlns:a16="http://schemas.microsoft.com/office/drawing/2014/main" id="{3F7EA60C-DA37-4F36-AC0C-F0333ED39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049865" y="0"/>
            <a:ext cx="3940771" cy="2943515"/>
          </a:xfrm>
          <a:prstGeom prst="rect">
            <a:avLst/>
          </a:prstGeom>
        </p:spPr>
      </p:pic>
      <p:sp>
        <p:nvSpPr>
          <p:cNvPr id="2" name="Rectangle 1">
            <a:extLst>
              <a:ext uri="{FF2B5EF4-FFF2-40B4-BE49-F238E27FC236}">
                <a16:creationId xmlns:a16="http://schemas.microsoft.com/office/drawing/2014/main" id="{CB69B835-7033-4C24-BC74-74FC15D292DB}"/>
              </a:ext>
            </a:extLst>
          </p:cNvPr>
          <p:cNvSpPr/>
          <p:nvPr/>
        </p:nvSpPr>
        <p:spPr>
          <a:xfrm>
            <a:off x="279973" y="3295207"/>
            <a:ext cx="8864027" cy="3046988"/>
          </a:xfrm>
          <a:prstGeom prst="rect">
            <a:avLst/>
          </a:prstGeom>
        </p:spPr>
        <p:txBody>
          <a:bodyPr wrap="square">
            <a:spAutoFit/>
          </a:bodyPr>
          <a:lstStyle/>
          <a:p>
            <a:r>
              <a:rPr lang="en-US" sz="3200" b="1" baseline="30000" dirty="0"/>
              <a:t>16 </a:t>
            </a:r>
            <a:r>
              <a:rPr lang="en-US" sz="3200" dirty="0"/>
              <a:t>All Scripture is given by inspiration of God, and is profitable for doctrine, for reproof, for correction, for instruction in righteousness, </a:t>
            </a:r>
            <a:r>
              <a:rPr lang="en-US" sz="3200" b="1" baseline="30000" dirty="0"/>
              <a:t>17 </a:t>
            </a:r>
            <a:r>
              <a:rPr lang="en-US" sz="3200" dirty="0"/>
              <a:t>that the man of God may be complete, thoroughly equipped for every good work.</a:t>
            </a:r>
            <a:r>
              <a:rPr lang="en-US" sz="3200" dirty="0">
                <a:solidFill>
                  <a:srgbClr val="000000"/>
                </a:solidFill>
                <a:latin typeface="&amp;quot"/>
              </a:rPr>
              <a:t>																								</a:t>
            </a:r>
            <a:r>
              <a:rPr lang="en-US" sz="3200" i="1" dirty="0">
                <a:solidFill>
                  <a:srgbClr val="000000"/>
                </a:solidFill>
                <a:latin typeface="&amp;quot"/>
              </a:rPr>
              <a:t>2 Timothy 3:16-17</a:t>
            </a:r>
            <a:endParaRPr lang="en-US" sz="3200" i="1" dirty="0"/>
          </a:p>
        </p:txBody>
      </p:sp>
    </p:spTree>
    <p:extLst>
      <p:ext uri="{BB962C8B-B14F-4D97-AF65-F5344CB8AC3E}">
        <p14:creationId xmlns:p14="http://schemas.microsoft.com/office/powerpoint/2010/main" val="413748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 lamp, drawing&#10;&#10;Description automatically generated">
            <a:extLst>
              <a:ext uri="{FF2B5EF4-FFF2-40B4-BE49-F238E27FC236}">
                <a16:creationId xmlns:a16="http://schemas.microsoft.com/office/drawing/2014/main" id="{8B65C956-0CBD-43AF-9B09-E7C90974C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64" y="3704749"/>
            <a:ext cx="3940771" cy="2943515"/>
          </a:xfrm>
          <a:prstGeom prst="rect">
            <a:avLst/>
          </a:prstGeom>
        </p:spPr>
      </p:pic>
      <p:sp>
        <p:nvSpPr>
          <p:cNvPr id="3" name="TextBox 2">
            <a:extLst>
              <a:ext uri="{FF2B5EF4-FFF2-40B4-BE49-F238E27FC236}">
                <a16:creationId xmlns:a16="http://schemas.microsoft.com/office/drawing/2014/main" id="{5BD4BCED-DFF2-4B21-B086-1CAC961F0A7F}"/>
              </a:ext>
            </a:extLst>
          </p:cNvPr>
          <p:cNvSpPr txBox="1"/>
          <p:nvPr/>
        </p:nvSpPr>
        <p:spPr>
          <a:xfrm>
            <a:off x="563144" y="2569827"/>
            <a:ext cx="7061981" cy="646331"/>
          </a:xfrm>
          <a:prstGeom prst="rect">
            <a:avLst/>
          </a:prstGeom>
          <a:noFill/>
        </p:spPr>
        <p:txBody>
          <a:bodyPr wrap="square" rtlCol="0">
            <a:spAutoFit/>
          </a:bodyPr>
          <a:lstStyle/>
          <a:p>
            <a:pPr algn="ctr"/>
            <a:r>
              <a:rPr lang="en-US" sz="3600" dirty="0"/>
              <a:t>Psalm 119</a:t>
            </a:r>
          </a:p>
        </p:txBody>
      </p:sp>
    </p:spTree>
    <p:extLst>
      <p:ext uri="{BB962C8B-B14F-4D97-AF65-F5344CB8AC3E}">
        <p14:creationId xmlns:p14="http://schemas.microsoft.com/office/powerpoint/2010/main" val="332867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473</Words>
  <Application>Microsoft Office PowerPoint</Application>
  <PresentationFormat>On-screen Show (4:3)</PresentationFormat>
  <Paragraphs>12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&amp;quot</vt:lpstr>
      <vt:lpstr>Arial</vt:lpstr>
      <vt:lpstr>Calibri</vt:lpstr>
      <vt:lpstr>Calibri Light</vt:lpstr>
      <vt:lpstr>Helvetica Neue</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7</cp:revision>
  <dcterms:created xsi:type="dcterms:W3CDTF">2020-01-22T18:39:26Z</dcterms:created>
  <dcterms:modified xsi:type="dcterms:W3CDTF">2020-01-24T16:11:08Z</dcterms:modified>
</cp:coreProperties>
</file>