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3" r:id="rId2"/>
    <p:sldId id="264" r:id="rId3"/>
    <p:sldId id="265" r:id="rId4"/>
    <p:sldId id="266" r:id="rId5"/>
    <p:sldId id="267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706" autoAdjust="0"/>
  </p:normalViewPr>
  <p:slideViewPr>
    <p:cSldViewPr>
      <p:cViewPr varScale="1">
        <p:scale>
          <a:sx n="70" d="100"/>
          <a:sy n="70" d="100"/>
        </p:scale>
        <p:origin x="138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2286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C62AA8-5070-4E97-B1F1-9077E7D103A8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145C05-FFB3-4518-A81B-4F82FE02C4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930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45C05-FFB3-4518-A81B-4F82FE02C4E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503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45C05-FFB3-4518-A81B-4F82FE02C4E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7167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45C05-FFB3-4518-A81B-4F82FE02C4E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8550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45C05-FFB3-4518-A81B-4F82FE02C4E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3971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45C05-FFB3-4518-A81B-4F82FE02C4E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8799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45C05-FFB3-4518-A81B-4F82FE02C4E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003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164D5-BED7-4964-B3B4-CCD2A13E1B6A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FFD2D-8E20-4317-9916-28CD9BFAA2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164D5-BED7-4964-B3B4-CCD2A13E1B6A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FFD2D-8E20-4317-9916-28CD9BFAA2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164D5-BED7-4964-B3B4-CCD2A13E1B6A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FFD2D-8E20-4317-9916-28CD9BFAA2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164D5-BED7-4964-B3B4-CCD2A13E1B6A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FFD2D-8E20-4317-9916-28CD9BFAA2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164D5-BED7-4964-B3B4-CCD2A13E1B6A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FFD2D-8E20-4317-9916-28CD9BFAA2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164D5-BED7-4964-B3B4-CCD2A13E1B6A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FFD2D-8E20-4317-9916-28CD9BFAA2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164D5-BED7-4964-B3B4-CCD2A13E1B6A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FFD2D-8E20-4317-9916-28CD9BFAA2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164D5-BED7-4964-B3B4-CCD2A13E1B6A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FFD2D-8E20-4317-9916-28CD9BFAA2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164D5-BED7-4964-B3B4-CCD2A13E1B6A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FFD2D-8E20-4317-9916-28CD9BFAA2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164D5-BED7-4964-B3B4-CCD2A13E1B6A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FFD2D-8E20-4317-9916-28CD9BFAA2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164D5-BED7-4964-B3B4-CCD2A13E1B6A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FFD2D-8E20-4317-9916-28CD9BFAA2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164D5-BED7-4964-B3B4-CCD2A13E1B6A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FFD2D-8E20-4317-9916-28CD9BFAA2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“Where are the nine?”</a:t>
            </a:r>
            <a:endParaRPr lang="en-US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990600"/>
            <a:ext cx="883920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lnSpc>
                <a:spcPct val="150000"/>
              </a:lnSpc>
            </a:pPr>
            <a:r>
              <a:rPr lang="en-US" sz="3200" b="1" dirty="0" smtClean="0">
                <a:solidFill>
                  <a:srgbClr val="0000FF"/>
                </a:solidFill>
              </a:rPr>
              <a:t>I. The text is Luke 17:11-19.</a:t>
            </a:r>
          </a:p>
          <a:p>
            <a:pPr marL="400050" indent="-400050">
              <a:lnSpc>
                <a:spcPct val="150000"/>
              </a:lnSpc>
            </a:pPr>
            <a:r>
              <a:rPr lang="en-US" sz="3200" b="1" dirty="0" smtClean="0">
                <a:solidFill>
                  <a:srgbClr val="0000FF"/>
                </a:solidFill>
              </a:rPr>
              <a:t>II. Biblical examples of ingratitude.</a:t>
            </a:r>
          </a:p>
          <a:p>
            <a:pPr marL="857250" lvl="1" indent="-4000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b="1" dirty="0" err="1" smtClean="0">
                <a:solidFill>
                  <a:srgbClr val="008000"/>
                </a:solidFill>
              </a:rPr>
              <a:t>Laban</a:t>
            </a:r>
            <a:r>
              <a:rPr lang="en-US" sz="2400" b="1" dirty="0" smtClean="0">
                <a:solidFill>
                  <a:srgbClr val="008000"/>
                </a:solidFill>
              </a:rPr>
              <a:t> showed no appreciation for Jacob </a:t>
            </a:r>
            <a:r>
              <a:rPr lang="en-US" sz="2400" b="1" dirty="0" smtClean="0"/>
              <a:t>(Genesis 31).</a:t>
            </a:r>
          </a:p>
          <a:p>
            <a:pPr marL="857250" lvl="1" indent="-4000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8000"/>
                </a:solidFill>
              </a:rPr>
              <a:t>Joseph was forgotten by the butler </a:t>
            </a:r>
            <a:r>
              <a:rPr lang="en-US" sz="2400" b="1" dirty="0" smtClean="0"/>
              <a:t>(Genesis 40:23).</a:t>
            </a:r>
          </a:p>
          <a:p>
            <a:pPr marL="857250" lvl="1" indent="-4000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8000"/>
                </a:solidFill>
              </a:rPr>
              <a:t>Israelites wanted to stone Moses </a:t>
            </a:r>
            <a:r>
              <a:rPr lang="en-US" sz="2400" b="1" dirty="0" smtClean="0"/>
              <a:t>(Exodus 17:1-4).</a:t>
            </a:r>
          </a:p>
          <a:p>
            <a:pPr marL="857250" lvl="1" indent="-4000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8000"/>
                </a:solidFill>
              </a:rPr>
              <a:t>Saul wanted to kill David, despite David’s sparing the king’s life </a:t>
            </a:r>
            <a:r>
              <a:rPr lang="en-US" sz="2400" b="1" dirty="0" smtClean="0"/>
              <a:t>(1 Samuel 24).</a:t>
            </a:r>
          </a:p>
          <a:p>
            <a:pPr marL="857250" lvl="1" indent="-4000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8000"/>
                </a:solidFill>
              </a:rPr>
              <a:t>Absalom stole the hearts of the people </a:t>
            </a:r>
            <a:r>
              <a:rPr lang="en-US" sz="2400" b="1" dirty="0" smtClean="0"/>
              <a:t>(2 Samuel 15:1-6).</a:t>
            </a:r>
          </a:p>
          <a:p>
            <a:pPr marL="857250" lvl="1" indent="-4000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8000"/>
                </a:solidFill>
              </a:rPr>
              <a:t>Israel forgot God</a:t>
            </a:r>
            <a:r>
              <a:rPr lang="en-US" sz="2400" b="1" dirty="0" smtClean="0"/>
              <a:t>.</a:t>
            </a:r>
          </a:p>
          <a:p>
            <a:pPr marL="400050" indent="-400050">
              <a:buAutoNum type="romanU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“Where are the nine?”</a:t>
            </a:r>
            <a:endParaRPr lang="en-US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990600"/>
            <a:ext cx="8839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lnSpc>
                <a:spcPct val="150000"/>
              </a:lnSpc>
            </a:pPr>
            <a:r>
              <a:rPr lang="en-US" sz="3200" b="1" dirty="0" smtClean="0">
                <a:solidFill>
                  <a:srgbClr val="0000FF"/>
                </a:solidFill>
              </a:rPr>
              <a:t>I. The text is Luke 17:11-19.</a:t>
            </a:r>
          </a:p>
          <a:p>
            <a:pPr marL="400050" indent="-400050">
              <a:lnSpc>
                <a:spcPct val="150000"/>
              </a:lnSpc>
            </a:pPr>
            <a:r>
              <a:rPr lang="en-US" sz="3200" b="1" dirty="0" smtClean="0">
                <a:solidFill>
                  <a:srgbClr val="0000FF"/>
                </a:solidFill>
              </a:rPr>
              <a:t>II. Biblical examples of ingratitude.</a:t>
            </a:r>
            <a:endParaRPr lang="en-US" dirty="0"/>
          </a:p>
          <a:p>
            <a:pPr marL="400050" indent="-400050">
              <a:lnSpc>
                <a:spcPct val="150000"/>
              </a:lnSpc>
            </a:pPr>
            <a:r>
              <a:rPr lang="en-US" sz="3200" b="1" dirty="0" smtClean="0">
                <a:solidFill>
                  <a:srgbClr val="0000FF"/>
                </a:solidFill>
              </a:rPr>
              <a:t>III. Ingratitude is a despicable sin.</a:t>
            </a:r>
          </a:p>
          <a:p>
            <a:pPr marL="857250" lvl="1" indent="-4000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8000"/>
                </a:solidFill>
              </a:rPr>
              <a:t>It’s a quality often possessed by the wicked </a:t>
            </a:r>
            <a:r>
              <a:rPr lang="en-US" sz="2400" b="1" dirty="0" smtClean="0"/>
              <a:t>(Romans 1:21).</a:t>
            </a:r>
          </a:p>
          <a:p>
            <a:pPr marL="857250" lvl="1" indent="-4000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8000"/>
                </a:solidFill>
              </a:rPr>
              <a:t>It characterizes a rebellious people </a:t>
            </a:r>
            <a:r>
              <a:rPr lang="en-US" sz="2400" b="1" dirty="0" smtClean="0"/>
              <a:t>(2 Timothy 3:1-2).</a:t>
            </a:r>
          </a:p>
          <a:p>
            <a:pPr marL="857250" lvl="1" indent="-4000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8000"/>
                </a:solidFill>
              </a:rPr>
              <a:t>God warned against it </a:t>
            </a:r>
            <a:r>
              <a:rPr lang="en-US" sz="2400" b="1" dirty="0" smtClean="0"/>
              <a:t>(1 Samuel 12:24).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“Where are the nine?”</a:t>
            </a:r>
            <a:endParaRPr lang="en-US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990600"/>
            <a:ext cx="88392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lnSpc>
                <a:spcPct val="150000"/>
              </a:lnSpc>
            </a:pPr>
            <a:r>
              <a:rPr lang="en-US" sz="3200" b="1" dirty="0" smtClean="0">
                <a:solidFill>
                  <a:srgbClr val="0000FF"/>
                </a:solidFill>
              </a:rPr>
              <a:t>I. The text is Luke 17:11-19.</a:t>
            </a:r>
          </a:p>
          <a:p>
            <a:pPr marL="400050" indent="-400050">
              <a:lnSpc>
                <a:spcPct val="150000"/>
              </a:lnSpc>
            </a:pPr>
            <a:r>
              <a:rPr lang="en-US" sz="3200" b="1" dirty="0" smtClean="0">
                <a:solidFill>
                  <a:srgbClr val="0000FF"/>
                </a:solidFill>
              </a:rPr>
              <a:t>II. Biblical examples of ingratitude.</a:t>
            </a:r>
            <a:endParaRPr lang="en-US" dirty="0"/>
          </a:p>
          <a:p>
            <a:pPr marL="400050" indent="-400050">
              <a:lnSpc>
                <a:spcPct val="150000"/>
              </a:lnSpc>
            </a:pPr>
            <a:r>
              <a:rPr lang="en-US" sz="3200" b="1" dirty="0" smtClean="0">
                <a:solidFill>
                  <a:srgbClr val="0000FF"/>
                </a:solidFill>
              </a:rPr>
              <a:t>III. Ingratitude is a despicable sin.</a:t>
            </a:r>
          </a:p>
          <a:p>
            <a:pPr marL="400050" indent="-400050">
              <a:lnSpc>
                <a:spcPct val="150000"/>
              </a:lnSpc>
            </a:pPr>
            <a:r>
              <a:rPr lang="en-US" sz="3200" b="1" dirty="0" smtClean="0">
                <a:solidFill>
                  <a:srgbClr val="0000FF"/>
                </a:solidFill>
              </a:rPr>
              <a:t>IV. “Where are the nine?”</a:t>
            </a:r>
          </a:p>
          <a:p>
            <a:pPr marL="857250" lvl="1" indent="-4000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8000"/>
                </a:solidFill>
              </a:rPr>
              <a:t>We are the recipients of thousands of blessings.</a:t>
            </a:r>
          </a:p>
          <a:p>
            <a:pPr marL="1314450" lvl="2" indent="-400050">
              <a:lnSpc>
                <a:spcPct val="150000"/>
              </a:lnSpc>
            </a:pPr>
            <a:r>
              <a:rPr lang="en-US" sz="2400" b="1" dirty="0" smtClean="0"/>
              <a:t>	Ephesians 1:3</a:t>
            </a:r>
          </a:p>
          <a:p>
            <a:pPr marL="1771650" lvl="3" indent="-400050">
              <a:lnSpc>
                <a:spcPct val="150000"/>
              </a:lnSpc>
            </a:pPr>
            <a:r>
              <a:rPr lang="en-US" sz="2400" b="1" dirty="0" smtClean="0"/>
              <a:t>James 1:17</a:t>
            </a:r>
            <a:endParaRPr lang="en-US" sz="3200" b="1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“Where are the nine?”</a:t>
            </a:r>
            <a:endParaRPr lang="en-US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990600"/>
            <a:ext cx="88392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lnSpc>
                <a:spcPct val="150000"/>
              </a:lnSpc>
            </a:pPr>
            <a:r>
              <a:rPr lang="en-US" sz="3200" b="1" dirty="0" smtClean="0">
                <a:solidFill>
                  <a:srgbClr val="0000FF"/>
                </a:solidFill>
              </a:rPr>
              <a:t>I. The text is Luke 17:11-19.</a:t>
            </a:r>
          </a:p>
          <a:p>
            <a:pPr marL="400050" indent="-400050">
              <a:lnSpc>
                <a:spcPct val="150000"/>
              </a:lnSpc>
            </a:pPr>
            <a:r>
              <a:rPr lang="en-US" sz="3200" b="1" dirty="0" smtClean="0">
                <a:solidFill>
                  <a:srgbClr val="0000FF"/>
                </a:solidFill>
              </a:rPr>
              <a:t>II. Biblical examples of ingratitude.</a:t>
            </a:r>
            <a:endParaRPr lang="en-US" dirty="0"/>
          </a:p>
          <a:p>
            <a:pPr marL="400050" indent="-400050">
              <a:lnSpc>
                <a:spcPct val="150000"/>
              </a:lnSpc>
            </a:pPr>
            <a:r>
              <a:rPr lang="en-US" sz="3200" b="1" dirty="0" smtClean="0">
                <a:solidFill>
                  <a:srgbClr val="0000FF"/>
                </a:solidFill>
              </a:rPr>
              <a:t>III. Ingratitude is a despicable sin.</a:t>
            </a:r>
          </a:p>
          <a:p>
            <a:pPr marL="400050" indent="-400050">
              <a:lnSpc>
                <a:spcPct val="150000"/>
              </a:lnSpc>
            </a:pPr>
            <a:r>
              <a:rPr lang="en-US" sz="3200" b="1" dirty="0" smtClean="0">
                <a:solidFill>
                  <a:srgbClr val="0000FF"/>
                </a:solidFill>
              </a:rPr>
              <a:t>IV. “Where are the nine?”</a:t>
            </a:r>
          </a:p>
          <a:p>
            <a:pPr marL="400050" indent="-400050">
              <a:lnSpc>
                <a:spcPct val="150000"/>
              </a:lnSpc>
            </a:pPr>
            <a:r>
              <a:rPr lang="en-US" sz="3200" b="1" dirty="0" smtClean="0">
                <a:solidFill>
                  <a:srgbClr val="0000FF"/>
                </a:solidFill>
              </a:rPr>
              <a:t>V. Being thankful is a command.</a:t>
            </a:r>
          </a:p>
          <a:p>
            <a:pPr marL="857250" lvl="1" indent="-4000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b="1" dirty="0" smtClean="0"/>
              <a:t>Colossians 3:15</a:t>
            </a:r>
          </a:p>
          <a:p>
            <a:pPr marL="857250" lvl="1" indent="-4000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b="1" dirty="0" smtClean="0"/>
              <a:t>Colossians 4:2</a:t>
            </a:r>
          </a:p>
          <a:p>
            <a:pPr marL="857250" lvl="1" indent="-4000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b="1" dirty="0" smtClean="0"/>
              <a:t>1 Thessalonians 5:18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691</TotalTime>
  <Words>247</Words>
  <Application>Microsoft Office PowerPoint</Application>
  <PresentationFormat>On-screen Show (4:3)</PresentationFormat>
  <Paragraphs>39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Evan Casey</dc:creator>
  <cp:lastModifiedBy>JD Souder</cp:lastModifiedBy>
  <cp:revision>21</cp:revision>
  <dcterms:created xsi:type="dcterms:W3CDTF">2007-07-05T16:35:56Z</dcterms:created>
  <dcterms:modified xsi:type="dcterms:W3CDTF">2019-04-28T13:34:23Z</dcterms:modified>
</cp:coreProperties>
</file>